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8" r:id="rId4"/>
    <p:sldMasterId id="2147483849" r:id="rId5"/>
    <p:sldMasterId id="2147483850" r:id="rId6"/>
    <p:sldMasterId id="2147483851" r:id="rId7"/>
    <p:sldMasterId id="2147483852" r:id="rId8"/>
    <p:sldMasterId id="2147483853" r:id="rId9"/>
    <p:sldMasterId id="2147483854" r:id="rId10"/>
    <p:sldMasterId id="214748385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Lst>
  <p:sldSz cy="5143500" cx="9144000"/>
  <p:notesSz cx="6858000" cy="9144000"/>
  <p:embeddedFontLst>
    <p:embeddedFont>
      <p:font typeface="Nunito"/>
      <p:regular r:id="rId22"/>
      <p:bold r:id="rId23"/>
      <p:italic r:id="rId24"/>
      <p:boldItalic r:id="rId25"/>
    </p:embeddedFont>
    <p:embeddedFont>
      <p:font typeface="Lato"/>
      <p:regular r:id="rId26"/>
      <p:bold r:id="rId27"/>
      <p:italic r:id="rId28"/>
      <p:boldItalic r:id="rId29"/>
    </p:embeddedFont>
    <p:embeddedFont>
      <p:font typeface="Lexend Deca ExtraLight"/>
      <p:regular r:id="rId30"/>
      <p:bold r:id="rId31"/>
    </p:embeddedFont>
    <p:embeddedFont>
      <p:font typeface="Lexend Deca"/>
      <p:regular r:id="rId32"/>
      <p:bold r:id="rId33"/>
    </p:embeddedFont>
    <p:embeddedFont>
      <p:font typeface="Barlow"/>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8.xml"/><Relationship Id="rId22" Type="http://schemas.openxmlformats.org/officeDocument/2006/relationships/font" Target="fonts/Nunito-regular.fntdata"/><Relationship Id="rId21" Type="http://schemas.openxmlformats.org/officeDocument/2006/relationships/slide" Target="slides/slide9.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font" Target="fonts/Lato-regular.fntdata"/><Relationship Id="rId25" Type="http://schemas.openxmlformats.org/officeDocument/2006/relationships/font" Target="fonts/Nuni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ato-boldItalic.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LexendDecaExtraLight-bold.fntdata"/><Relationship Id="rId30" Type="http://schemas.openxmlformats.org/officeDocument/2006/relationships/font" Target="fonts/LexendDecaExtraLight-regular.fntdata"/><Relationship Id="rId11" Type="http://schemas.openxmlformats.org/officeDocument/2006/relationships/slideMaster" Target="slideMasters/slideMaster8.xml"/><Relationship Id="rId33" Type="http://schemas.openxmlformats.org/officeDocument/2006/relationships/font" Target="fonts/LexendDeca-bold.fntdata"/><Relationship Id="rId10" Type="http://schemas.openxmlformats.org/officeDocument/2006/relationships/slideMaster" Target="slideMasters/slideMaster7.xml"/><Relationship Id="rId32" Type="http://schemas.openxmlformats.org/officeDocument/2006/relationships/font" Target="fonts/LexendDeca-regular.fntdata"/><Relationship Id="rId13" Type="http://schemas.openxmlformats.org/officeDocument/2006/relationships/slide" Target="slides/slide1.xml"/><Relationship Id="rId35" Type="http://schemas.openxmlformats.org/officeDocument/2006/relationships/font" Target="fonts/Barlow-bold.fntdata"/><Relationship Id="rId12" Type="http://schemas.openxmlformats.org/officeDocument/2006/relationships/notesMaster" Target="notesMasters/notesMaster1.xml"/><Relationship Id="rId34" Type="http://schemas.openxmlformats.org/officeDocument/2006/relationships/font" Target="fonts/Barlow-regular.fntdata"/><Relationship Id="rId15" Type="http://schemas.openxmlformats.org/officeDocument/2006/relationships/slide" Target="slides/slide3.xml"/><Relationship Id="rId37" Type="http://schemas.openxmlformats.org/officeDocument/2006/relationships/font" Target="fonts/Barlow-boldItalic.fntdata"/><Relationship Id="rId14" Type="http://schemas.openxmlformats.org/officeDocument/2006/relationships/slide" Target="slides/slide2.xml"/><Relationship Id="rId36" Type="http://schemas.openxmlformats.org/officeDocument/2006/relationships/font" Target="fonts/Barlow-italic.fntdata"/><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2a13046d54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2a13046d54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2a13046d54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2a13046d54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2a13046d54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22a13046d54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2a13046d54_0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2a13046d54_0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2a13046d54_0_2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22a13046d54_0_2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2a65d5ee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2a65d5ee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22a65d5eef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22a65d5eef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2a13046d54_0_2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2a13046d54_0_2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2a13046d54_0_3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2a13046d54_0_3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1" name="Shape 681"/>
        <p:cNvGrpSpPr/>
        <p:nvPr/>
      </p:nvGrpSpPr>
      <p:grpSpPr>
        <a:xfrm>
          <a:off x="0" y="0"/>
          <a:ext cx="0" cy="0"/>
          <a:chOff x="0" y="0"/>
          <a:chExt cx="0" cy="0"/>
        </a:xfrm>
      </p:grpSpPr>
      <p:sp>
        <p:nvSpPr>
          <p:cNvPr id="682" name="Google Shape;682;p105"/>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683" name="Google Shape;683;p105"/>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4" name="Shape 684"/>
        <p:cNvGrpSpPr/>
        <p:nvPr/>
      </p:nvGrpSpPr>
      <p:grpSpPr>
        <a:xfrm>
          <a:off x="0" y="0"/>
          <a:ext cx="0" cy="0"/>
          <a:chOff x="0" y="0"/>
          <a:chExt cx="0" cy="0"/>
        </a:xfrm>
      </p:grpSpPr>
      <p:sp>
        <p:nvSpPr>
          <p:cNvPr id="685" name="Google Shape;685;p106"/>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6" name="Shape 686"/>
        <p:cNvGrpSpPr/>
        <p:nvPr/>
      </p:nvGrpSpPr>
      <p:grpSpPr>
        <a:xfrm>
          <a:off x="0" y="0"/>
          <a:ext cx="0" cy="0"/>
          <a:chOff x="0" y="0"/>
          <a:chExt cx="0" cy="0"/>
        </a:xfrm>
      </p:grpSpPr>
      <p:sp>
        <p:nvSpPr>
          <p:cNvPr id="687" name="Google Shape;687;p107"/>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88" name="Google Shape;688;p107"/>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689" name="Google Shape;689;p1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107"/>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691" name="Google Shape;691;p1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 name="Google Shape;692;p10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93" name="Shape 693"/>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94" name="Shape 694"/>
        <p:cNvGrpSpPr/>
        <p:nvPr/>
      </p:nvGrpSpPr>
      <p:grpSpPr>
        <a:xfrm>
          <a:off x="0" y="0"/>
          <a:ext cx="0" cy="0"/>
          <a:chOff x="0" y="0"/>
          <a:chExt cx="0" cy="0"/>
        </a:xfrm>
      </p:grpSpPr>
      <p:pic>
        <p:nvPicPr>
          <p:cNvPr id="695" name="Google Shape;695;p109"/>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696" name="Google Shape;696;p10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9"/>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98" name="Google Shape;698;p109"/>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9" name="Google Shape;699;p109"/>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0" name="Google Shape;700;p109"/>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1" name="Google Shape;701;p109"/>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2" name="Google Shape;702;p109"/>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3" name="Google Shape;703;p109"/>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4" name="Google Shape;704;p109"/>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5" name="Google Shape;705;p109"/>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6" name="Google Shape;706;p109"/>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7" name="Google Shape;707;p109"/>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8" name="Google Shape;708;p109"/>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9" name="Google Shape;709;p109"/>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710" name="Google Shape;710;p10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11" name="Shape 711"/>
        <p:cNvGrpSpPr/>
        <p:nvPr/>
      </p:nvGrpSpPr>
      <p:grpSpPr>
        <a:xfrm>
          <a:off x="0" y="0"/>
          <a:ext cx="0" cy="0"/>
          <a:chOff x="0" y="0"/>
          <a:chExt cx="0" cy="0"/>
        </a:xfrm>
      </p:grpSpPr>
      <p:pic>
        <p:nvPicPr>
          <p:cNvPr id="712" name="Google Shape;712;p110"/>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713" name="Google Shape;713;p110"/>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0"/>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15" name="Google Shape;715;p110"/>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16" name="Google Shape;716;p11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17" name="Shape 717"/>
        <p:cNvGrpSpPr/>
        <p:nvPr/>
      </p:nvGrpSpPr>
      <p:grpSpPr>
        <a:xfrm>
          <a:off x="0" y="0"/>
          <a:ext cx="0" cy="0"/>
          <a:chOff x="0" y="0"/>
          <a:chExt cx="0" cy="0"/>
        </a:xfrm>
      </p:grpSpPr>
      <p:sp>
        <p:nvSpPr>
          <p:cNvPr id="718" name="Google Shape;718;p1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19" name="Google Shape;719;p111"/>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0" name="Google Shape;720;p111"/>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1" name="Google Shape;721;p111"/>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2" name="Google Shape;722;p111"/>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3" name="Google Shape;723;p111"/>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4" name="Google Shape;724;p111"/>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5" name="Google Shape;725;p111"/>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6" name="Google Shape;726;p111"/>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7" name="Google Shape;727;p111"/>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8" name="Google Shape;728;p111"/>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9" name="Google Shape;729;p111"/>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0" name="Google Shape;730;p111"/>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31" name="Google Shape;731;p11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32" name="Shape 732"/>
        <p:cNvGrpSpPr/>
        <p:nvPr/>
      </p:nvGrpSpPr>
      <p:grpSpPr>
        <a:xfrm>
          <a:off x="0" y="0"/>
          <a:ext cx="0" cy="0"/>
          <a:chOff x="0" y="0"/>
          <a:chExt cx="0" cy="0"/>
        </a:xfrm>
      </p:grpSpPr>
      <p:pic>
        <p:nvPicPr>
          <p:cNvPr id="733" name="Google Shape;733;p112"/>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734" name="Google Shape;734;p11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2"/>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36" name="Google Shape;736;p112"/>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7" name="Google Shape;737;p112"/>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8" name="Google Shape;738;p112"/>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9" name="Google Shape;739;p112"/>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0" name="Google Shape;740;p112"/>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1" name="Google Shape;741;p112"/>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2" name="Google Shape;742;p112"/>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3" name="Google Shape;743;p112"/>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44" name="Google Shape;744;p11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745" name="Shape 745"/>
        <p:cNvGrpSpPr/>
        <p:nvPr/>
      </p:nvGrpSpPr>
      <p:grpSpPr>
        <a:xfrm>
          <a:off x="0" y="0"/>
          <a:ext cx="0" cy="0"/>
          <a:chOff x="0" y="0"/>
          <a:chExt cx="0" cy="0"/>
        </a:xfrm>
      </p:grpSpPr>
      <p:sp>
        <p:nvSpPr>
          <p:cNvPr id="746" name="Google Shape;746;p113"/>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7" name="Google Shape;747;p113"/>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8" name="Google Shape;748;p113"/>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9" name="Google Shape;749;p113"/>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0" name="Google Shape;750;p113"/>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1" name="Google Shape;751;p113"/>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2" name="Google Shape;752;p113"/>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53" name="Google Shape;753;p11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754" name="Shape 754"/>
        <p:cNvGrpSpPr/>
        <p:nvPr/>
      </p:nvGrpSpPr>
      <p:grpSpPr>
        <a:xfrm>
          <a:off x="0" y="0"/>
          <a:ext cx="0" cy="0"/>
          <a:chOff x="0" y="0"/>
          <a:chExt cx="0" cy="0"/>
        </a:xfrm>
      </p:grpSpPr>
      <p:sp>
        <p:nvSpPr>
          <p:cNvPr id="755" name="Google Shape;755;p114"/>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p114"/>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757" name="Google Shape;757;p114"/>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14"/>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9" name="Google Shape;759;p114"/>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0" name="Google Shape;760;p114"/>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1" name="Google Shape;761;p114"/>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2" name="Google Shape;762;p114"/>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3" name="Google Shape;763;p114"/>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4" name="Google Shape;764;p114"/>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65" name="Google Shape;765;p11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66" name="Shape 766"/>
        <p:cNvGrpSpPr/>
        <p:nvPr/>
      </p:nvGrpSpPr>
      <p:grpSpPr>
        <a:xfrm>
          <a:off x="0" y="0"/>
          <a:ext cx="0" cy="0"/>
          <a:chOff x="0" y="0"/>
          <a:chExt cx="0" cy="0"/>
        </a:xfrm>
      </p:grpSpPr>
      <p:pic>
        <p:nvPicPr>
          <p:cNvPr id="767" name="Google Shape;767;p115"/>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768" name="Google Shape;768;p115"/>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5"/>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0" name="Google Shape;770;p115"/>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71" name="Google Shape;771;p115"/>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72" name="Google Shape;772;p11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773" name="Shape 773"/>
        <p:cNvGrpSpPr/>
        <p:nvPr/>
      </p:nvGrpSpPr>
      <p:grpSpPr>
        <a:xfrm>
          <a:off x="0" y="0"/>
          <a:ext cx="0" cy="0"/>
          <a:chOff x="0" y="0"/>
          <a:chExt cx="0" cy="0"/>
        </a:xfrm>
      </p:grpSpPr>
      <p:sp>
        <p:nvSpPr>
          <p:cNvPr id="774" name="Google Shape;774;p116"/>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75" name="Google Shape;775;p116"/>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76" name="Google Shape;776;p116"/>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77" name="Google Shape;777;p116"/>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78" name="Google Shape;778;p116"/>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79" name="Google Shape;779;p116"/>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780" name="Google Shape;780;p116"/>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781" name="Google Shape;781;p11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2" name="Google Shape;782;p11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783" name="Shape 783"/>
        <p:cNvGrpSpPr/>
        <p:nvPr/>
      </p:nvGrpSpPr>
      <p:grpSpPr>
        <a:xfrm>
          <a:off x="0" y="0"/>
          <a:ext cx="0" cy="0"/>
          <a:chOff x="0" y="0"/>
          <a:chExt cx="0" cy="0"/>
        </a:xfrm>
      </p:grpSpPr>
      <p:pic>
        <p:nvPicPr>
          <p:cNvPr id="784" name="Google Shape;784;p117"/>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785" name="Google Shape;785;p117"/>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7" name="Google Shape;787;p117"/>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8" name="Google Shape;788;p117"/>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9" name="Google Shape;789;p117"/>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0" name="Google Shape;790;p117"/>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791" name="Google Shape;791;p11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792" name="Shape 792"/>
        <p:cNvGrpSpPr/>
        <p:nvPr/>
      </p:nvGrpSpPr>
      <p:grpSpPr>
        <a:xfrm>
          <a:off x="0" y="0"/>
          <a:ext cx="0" cy="0"/>
          <a:chOff x="0" y="0"/>
          <a:chExt cx="0" cy="0"/>
        </a:xfrm>
      </p:grpSpPr>
      <p:sp>
        <p:nvSpPr>
          <p:cNvPr id="793" name="Google Shape;793;p118"/>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794" name="Google Shape;794;p118"/>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95" name="Google Shape;795;p118"/>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796" name="Google Shape;796;p1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797" name="Google Shape;797;p11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798" name="Shape 798"/>
        <p:cNvGrpSpPr/>
        <p:nvPr/>
      </p:nvGrpSpPr>
      <p:grpSpPr>
        <a:xfrm>
          <a:off x="0" y="0"/>
          <a:ext cx="0" cy="0"/>
          <a:chOff x="0" y="0"/>
          <a:chExt cx="0" cy="0"/>
        </a:xfrm>
      </p:grpSpPr>
      <p:sp>
        <p:nvSpPr>
          <p:cNvPr id="799" name="Google Shape;799;p119"/>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800" name="Google Shape;800;p119"/>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801" name="Google Shape;801;p119"/>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802" name="Google Shape;802;p11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03" name="Shape 803"/>
        <p:cNvGrpSpPr/>
        <p:nvPr/>
      </p:nvGrpSpPr>
      <p:grpSpPr>
        <a:xfrm>
          <a:off x="0" y="0"/>
          <a:ext cx="0" cy="0"/>
          <a:chOff x="0" y="0"/>
          <a:chExt cx="0" cy="0"/>
        </a:xfrm>
      </p:grpSpPr>
      <p:pic>
        <p:nvPicPr>
          <p:cNvPr id="804" name="Google Shape;804;p120"/>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805" name="Google Shape;805;p12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807" name="Google Shape;807;p12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808" name="Shape 808"/>
        <p:cNvGrpSpPr/>
        <p:nvPr/>
      </p:nvGrpSpPr>
      <p:grpSpPr>
        <a:xfrm>
          <a:off x="0" y="0"/>
          <a:ext cx="0" cy="0"/>
          <a:chOff x="0" y="0"/>
          <a:chExt cx="0" cy="0"/>
        </a:xfrm>
      </p:grpSpPr>
      <p:sp>
        <p:nvSpPr>
          <p:cNvPr id="809" name="Google Shape;809;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0" name="Google Shape;810;p121"/>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121"/>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812" name="Google Shape;812;p121"/>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3" name="Google Shape;813;p12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814" name="Shape 814"/>
        <p:cNvGrpSpPr/>
        <p:nvPr/>
      </p:nvGrpSpPr>
      <p:grpSpPr>
        <a:xfrm>
          <a:off x="0" y="0"/>
          <a:ext cx="0" cy="0"/>
          <a:chOff x="0" y="0"/>
          <a:chExt cx="0" cy="0"/>
        </a:xfrm>
      </p:grpSpPr>
      <p:pic>
        <p:nvPicPr>
          <p:cNvPr id="815" name="Google Shape;815;p122"/>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816" name="Google Shape;816;p122"/>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22"/>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818" name="Google Shape;818;p122"/>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19" name="Google Shape;819;p122"/>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820" name="Google Shape;820;p12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821" name="Shape 821"/>
        <p:cNvGrpSpPr/>
        <p:nvPr/>
      </p:nvGrpSpPr>
      <p:grpSpPr>
        <a:xfrm>
          <a:off x="0" y="0"/>
          <a:ext cx="0" cy="0"/>
          <a:chOff x="0" y="0"/>
          <a:chExt cx="0" cy="0"/>
        </a:xfrm>
      </p:grpSpPr>
      <p:sp>
        <p:nvSpPr>
          <p:cNvPr id="822" name="Google Shape;822;p1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23"/>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824" name="Google Shape;824;p1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5" name="Google Shape;825;p12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826" name="Shape 826"/>
        <p:cNvGrpSpPr/>
        <p:nvPr/>
      </p:nvGrpSpPr>
      <p:grpSpPr>
        <a:xfrm>
          <a:off x="0" y="0"/>
          <a:ext cx="0" cy="0"/>
          <a:chOff x="0" y="0"/>
          <a:chExt cx="0" cy="0"/>
        </a:xfrm>
      </p:grpSpPr>
      <p:pic>
        <p:nvPicPr>
          <p:cNvPr id="827" name="Google Shape;827;p124"/>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828" name="Google Shape;828;p12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9" name="Google Shape;829;p12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55" name="Google Shape;55;p14"/>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8" name="Google Shape;58;p1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33" name="Shape 833"/>
        <p:cNvGrpSpPr/>
        <p:nvPr/>
      </p:nvGrpSpPr>
      <p:grpSpPr>
        <a:xfrm>
          <a:off x="0" y="0"/>
          <a:ext cx="0" cy="0"/>
          <a:chOff x="0" y="0"/>
          <a:chExt cx="0" cy="0"/>
        </a:xfrm>
      </p:grpSpPr>
      <p:pic>
        <p:nvPicPr>
          <p:cNvPr id="834" name="Google Shape;834;p126"/>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835" name="Google Shape;835;p126"/>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26"/>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37" name="Google Shape;837;p126"/>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838" name="Google Shape;838;p12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9" name="Shape 839"/>
        <p:cNvGrpSpPr/>
        <p:nvPr/>
      </p:nvGrpSpPr>
      <p:grpSpPr>
        <a:xfrm>
          <a:off x="0" y="0"/>
          <a:ext cx="0" cy="0"/>
          <a:chOff x="0" y="0"/>
          <a:chExt cx="0" cy="0"/>
        </a:xfrm>
      </p:grpSpPr>
      <p:sp>
        <p:nvSpPr>
          <p:cNvPr id="840" name="Google Shape;840;p127"/>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1" name="Google Shape;841;p127"/>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42" name="Google Shape;842;p127"/>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843" name="Google Shape;843;p127"/>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844" name="Google Shape;844;p127"/>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5" name="Google Shape;845;p12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846" name="Shape 846"/>
        <p:cNvGrpSpPr/>
        <p:nvPr/>
      </p:nvGrpSpPr>
      <p:grpSpPr>
        <a:xfrm>
          <a:off x="0" y="0"/>
          <a:ext cx="0" cy="0"/>
          <a:chOff x="0" y="0"/>
          <a:chExt cx="0" cy="0"/>
        </a:xfrm>
      </p:grpSpPr>
      <p:sp>
        <p:nvSpPr>
          <p:cNvPr id="847" name="Google Shape;847;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8" name="Google Shape;848;p128"/>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849" name="Google Shape;849;p12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0" name="Shape 850"/>
        <p:cNvGrpSpPr/>
        <p:nvPr/>
      </p:nvGrpSpPr>
      <p:grpSpPr>
        <a:xfrm>
          <a:off x="0" y="0"/>
          <a:ext cx="0" cy="0"/>
          <a:chOff x="0" y="0"/>
          <a:chExt cx="0" cy="0"/>
        </a:xfrm>
      </p:grpSpPr>
      <p:sp>
        <p:nvSpPr>
          <p:cNvPr id="851" name="Google Shape;851;p12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2" name="Google Shape;852;p129"/>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853" name="Google Shape;853;p12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5" name="Google Shape;855;p129"/>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6" name="Google Shape;856;p129"/>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7" name="Google Shape;857;p129"/>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8" name="Google Shape;858;p129"/>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859" name="Google Shape;859;p12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0" name="Shape 860"/>
        <p:cNvGrpSpPr/>
        <p:nvPr/>
      </p:nvGrpSpPr>
      <p:grpSpPr>
        <a:xfrm>
          <a:off x="0" y="0"/>
          <a:ext cx="0" cy="0"/>
          <a:chOff x="0" y="0"/>
          <a:chExt cx="0" cy="0"/>
        </a:xfrm>
      </p:grpSpPr>
      <p:sp>
        <p:nvSpPr>
          <p:cNvPr id="861" name="Google Shape;861;p1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862" name="Google Shape;862;p13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3" name="Shape 863"/>
        <p:cNvGrpSpPr/>
        <p:nvPr/>
      </p:nvGrpSpPr>
      <p:grpSpPr>
        <a:xfrm>
          <a:off x="0" y="0"/>
          <a:ext cx="0" cy="0"/>
          <a:chOff x="0" y="0"/>
          <a:chExt cx="0" cy="0"/>
        </a:xfrm>
      </p:grpSpPr>
      <p:cxnSp>
        <p:nvCxnSpPr>
          <p:cNvPr id="864" name="Google Shape;864;p13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865" name="Google Shape;865;p131"/>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6" name="Google Shape;866;p131"/>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67" name="Google Shape;867;p13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8" name="Google Shape;868;p131"/>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869" name="Google Shape;869;p13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0" name="Shape 870"/>
        <p:cNvGrpSpPr/>
        <p:nvPr/>
      </p:nvGrpSpPr>
      <p:grpSpPr>
        <a:xfrm>
          <a:off x="0" y="0"/>
          <a:ext cx="0" cy="0"/>
          <a:chOff x="0" y="0"/>
          <a:chExt cx="0" cy="0"/>
        </a:xfrm>
      </p:grpSpPr>
      <p:pic>
        <p:nvPicPr>
          <p:cNvPr id="871" name="Google Shape;871;p132"/>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872" name="Google Shape;872;p132"/>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2"/>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874" name="Google Shape;874;p13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875" name="Google Shape;875;p132"/>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6" name="Shape 876"/>
        <p:cNvGrpSpPr/>
        <p:nvPr/>
      </p:nvGrpSpPr>
      <p:grpSpPr>
        <a:xfrm>
          <a:off x="0" y="0"/>
          <a:ext cx="0" cy="0"/>
          <a:chOff x="0" y="0"/>
          <a:chExt cx="0" cy="0"/>
        </a:xfrm>
      </p:grpSpPr>
      <p:sp>
        <p:nvSpPr>
          <p:cNvPr id="877" name="Google Shape;877;p133"/>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878" name="Google Shape;878;p133"/>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9" name="Shape 879"/>
        <p:cNvGrpSpPr/>
        <p:nvPr/>
      </p:nvGrpSpPr>
      <p:grpSpPr>
        <a:xfrm>
          <a:off x="0" y="0"/>
          <a:ext cx="0" cy="0"/>
          <a:chOff x="0" y="0"/>
          <a:chExt cx="0" cy="0"/>
        </a:xfrm>
      </p:grpSpPr>
      <p:sp>
        <p:nvSpPr>
          <p:cNvPr id="880" name="Google Shape;880;p134"/>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81" name="Shape 881"/>
        <p:cNvGrpSpPr/>
        <p:nvPr/>
      </p:nvGrpSpPr>
      <p:grpSpPr>
        <a:xfrm>
          <a:off x="0" y="0"/>
          <a:ext cx="0" cy="0"/>
          <a:chOff x="0" y="0"/>
          <a:chExt cx="0" cy="0"/>
        </a:xfrm>
      </p:grpSpPr>
      <p:sp>
        <p:nvSpPr>
          <p:cNvPr id="882" name="Google Shape;882;p135"/>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83" name="Google Shape;883;p135"/>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884" name="Google Shape;884;p13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5" name="Google Shape;885;p135"/>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886" name="Google Shape;886;p13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7" name="Google Shape;887;p13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2" name="Google Shape;62;p15"/>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3" name="Google Shape;63;p15"/>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64" name="Google Shape;64;p15"/>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1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88" name="Shape 888"/>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89" name="Shape 889"/>
        <p:cNvGrpSpPr/>
        <p:nvPr/>
      </p:nvGrpSpPr>
      <p:grpSpPr>
        <a:xfrm>
          <a:off x="0" y="0"/>
          <a:ext cx="0" cy="0"/>
          <a:chOff x="0" y="0"/>
          <a:chExt cx="0" cy="0"/>
        </a:xfrm>
      </p:grpSpPr>
      <p:pic>
        <p:nvPicPr>
          <p:cNvPr id="890" name="Google Shape;890;p137"/>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891" name="Google Shape;891;p13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37"/>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3" name="Google Shape;893;p137"/>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4" name="Google Shape;894;p137"/>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5" name="Google Shape;895;p137"/>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6" name="Google Shape;896;p137"/>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7" name="Google Shape;897;p137"/>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8" name="Google Shape;898;p137"/>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9" name="Google Shape;899;p137"/>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0" name="Google Shape;900;p137"/>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1" name="Google Shape;901;p137"/>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2" name="Google Shape;902;p137"/>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3" name="Google Shape;903;p137"/>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4" name="Google Shape;904;p137"/>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905" name="Google Shape;905;p13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06" name="Shape 906"/>
        <p:cNvGrpSpPr/>
        <p:nvPr/>
      </p:nvGrpSpPr>
      <p:grpSpPr>
        <a:xfrm>
          <a:off x="0" y="0"/>
          <a:ext cx="0" cy="0"/>
          <a:chOff x="0" y="0"/>
          <a:chExt cx="0" cy="0"/>
        </a:xfrm>
      </p:grpSpPr>
      <p:pic>
        <p:nvPicPr>
          <p:cNvPr id="907" name="Google Shape;907;p138"/>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908" name="Google Shape;908;p138"/>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38"/>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0" name="Google Shape;910;p138"/>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11" name="Google Shape;911;p13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12" name="Shape 912"/>
        <p:cNvGrpSpPr/>
        <p:nvPr/>
      </p:nvGrpSpPr>
      <p:grpSpPr>
        <a:xfrm>
          <a:off x="0" y="0"/>
          <a:ext cx="0" cy="0"/>
          <a:chOff x="0" y="0"/>
          <a:chExt cx="0" cy="0"/>
        </a:xfrm>
      </p:grpSpPr>
      <p:sp>
        <p:nvSpPr>
          <p:cNvPr id="913" name="Google Shape;913;p1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14" name="Google Shape;914;p139"/>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5" name="Google Shape;915;p139"/>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6" name="Google Shape;916;p139"/>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7" name="Google Shape;917;p139"/>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8" name="Google Shape;918;p139"/>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9" name="Google Shape;919;p139"/>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0" name="Google Shape;920;p139"/>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1" name="Google Shape;921;p139"/>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2" name="Google Shape;922;p139"/>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3" name="Google Shape;923;p139"/>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4" name="Google Shape;924;p139"/>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5" name="Google Shape;925;p139"/>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26" name="Google Shape;926;p13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27" name="Shape 927"/>
        <p:cNvGrpSpPr/>
        <p:nvPr/>
      </p:nvGrpSpPr>
      <p:grpSpPr>
        <a:xfrm>
          <a:off x="0" y="0"/>
          <a:ext cx="0" cy="0"/>
          <a:chOff x="0" y="0"/>
          <a:chExt cx="0" cy="0"/>
        </a:xfrm>
      </p:grpSpPr>
      <p:pic>
        <p:nvPicPr>
          <p:cNvPr id="928" name="Google Shape;928;p140"/>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929" name="Google Shape;929;p14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0"/>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31" name="Google Shape;931;p140"/>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2" name="Google Shape;932;p140"/>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3" name="Google Shape;933;p140"/>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4" name="Google Shape;934;p140"/>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5" name="Google Shape;935;p140"/>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6" name="Google Shape;936;p140"/>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7" name="Google Shape;937;p140"/>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8" name="Google Shape;938;p140"/>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39" name="Google Shape;939;p14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940" name="Shape 940"/>
        <p:cNvGrpSpPr/>
        <p:nvPr/>
      </p:nvGrpSpPr>
      <p:grpSpPr>
        <a:xfrm>
          <a:off x="0" y="0"/>
          <a:ext cx="0" cy="0"/>
          <a:chOff x="0" y="0"/>
          <a:chExt cx="0" cy="0"/>
        </a:xfrm>
      </p:grpSpPr>
      <p:sp>
        <p:nvSpPr>
          <p:cNvPr id="941" name="Google Shape;941;p141"/>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42" name="Google Shape;942;p141"/>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3" name="Google Shape;943;p141"/>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4" name="Google Shape;944;p141"/>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5" name="Google Shape;945;p141"/>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6" name="Google Shape;946;p141"/>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7" name="Google Shape;947;p141"/>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48" name="Google Shape;948;p14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949" name="Shape 949"/>
        <p:cNvGrpSpPr/>
        <p:nvPr/>
      </p:nvGrpSpPr>
      <p:grpSpPr>
        <a:xfrm>
          <a:off x="0" y="0"/>
          <a:ext cx="0" cy="0"/>
          <a:chOff x="0" y="0"/>
          <a:chExt cx="0" cy="0"/>
        </a:xfrm>
      </p:grpSpPr>
      <p:sp>
        <p:nvSpPr>
          <p:cNvPr id="950" name="Google Shape;950;p142"/>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1" name="Google Shape;951;p142"/>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952" name="Google Shape;952;p142"/>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2"/>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4" name="Google Shape;954;p142"/>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5" name="Google Shape;955;p142"/>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6" name="Google Shape;956;p142"/>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7" name="Google Shape;957;p142"/>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8" name="Google Shape;958;p142"/>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9" name="Google Shape;959;p142"/>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60" name="Google Shape;960;p14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61" name="Shape 961"/>
        <p:cNvGrpSpPr/>
        <p:nvPr/>
      </p:nvGrpSpPr>
      <p:grpSpPr>
        <a:xfrm>
          <a:off x="0" y="0"/>
          <a:ext cx="0" cy="0"/>
          <a:chOff x="0" y="0"/>
          <a:chExt cx="0" cy="0"/>
        </a:xfrm>
      </p:grpSpPr>
      <p:pic>
        <p:nvPicPr>
          <p:cNvPr id="962" name="Google Shape;962;p143"/>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963" name="Google Shape;963;p143"/>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3"/>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65" name="Google Shape;965;p143"/>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66" name="Google Shape;966;p143"/>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67" name="Google Shape;967;p14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968" name="Shape 968"/>
        <p:cNvGrpSpPr/>
        <p:nvPr/>
      </p:nvGrpSpPr>
      <p:grpSpPr>
        <a:xfrm>
          <a:off x="0" y="0"/>
          <a:ext cx="0" cy="0"/>
          <a:chOff x="0" y="0"/>
          <a:chExt cx="0" cy="0"/>
        </a:xfrm>
      </p:grpSpPr>
      <p:sp>
        <p:nvSpPr>
          <p:cNvPr id="969" name="Google Shape;969;p144"/>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0" name="Google Shape;970;p144"/>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71" name="Google Shape;971;p144"/>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2" name="Google Shape;972;p144"/>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73" name="Google Shape;973;p144"/>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4" name="Google Shape;974;p144"/>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975" name="Google Shape;975;p144"/>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976" name="Google Shape;976;p14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7" name="Google Shape;977;p14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978" name="Shape 978"/>
        <p:cNvGrpSpPr/>
        <p:nvPr/>
      </p:nvGrpSpPr>
      <p:grpSpPr>
        <a:xfrm>
          <a:off x="0" y="0"/>
          <a:ext cx="0" cy="0"/>
          <a:chOff x="0" y="0"/>
          <a:chExt cx="0" cy="0"/>
        </a:xfrm>
      </p:grpSpPr>
      <p:pic>
        <p:nvPicPr>
          <p:cNvPr id="979" name="Google Shape;979;p145"/>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980" name="Google Shape;980;p145"/>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2" name="Google Shape;982;p145"/>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3" name="Google Shape;983;p145"/>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4" name="Google Shape;984;p145"/>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5" name="Google Shape;985;p145"/>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986" name="Google Shape;986;p14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66" name="Shape 66"/>
        <p:cNvGrpSpPr/>
        <p:nvPr/>
      </p:nvGrpSpPr>
      <p:grpSpPr>
        <a:xfrm>
          <a:off x="0" y="0"/>
          <a:ext cx="0" cy="0"/>
          <a:chOff x="0" y="0"/>
          <a:chExt cx="0" cy="0"/>
        </a:xfrm>
      </p:grpSpPr>
      <p:sp>
        <p:nvSpPr>
          <p:cNvPr id="67" name="Google Shape;6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8" name="Google Shape;68;p16"/>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69" name="Google Shape;69;p1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987" name="Shape 987"/>
        <p:cNvGrpSpPr/>
        <p:nvPr/>
      </p:nvGrpSpPr>
      <p:grpSpPr>
        <a:xfrm>
          <a:off x="0" y="0"/>
          <a:ext cx="0" cy="0"/>
          <a:chOff x="0" y="0"/>
          <a:chExt cx="0" cy="0"/>
        </a:xfrm>
      </p:grpSpPr>
      <p:sp>
        <p:nvSpPr>
          <p:cNvPr id="988" name="Google Shape;988;p146"/>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989" name="Google Shape;989;p146"/>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90" name="Google Shape;990;p146"/>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991" name="Google Shape;991;p1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992" name="Google Shape;992;p14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993" name="Shape 993"/>
        <p:cNvGrpSpPr/>
        <p:nvPr/>
      </p:nvGrpSpPr>
      <p:grpSpPr>
        <a:xfrm>
          <a:off x="0" y="0"/>
          <a:ext cx="0" cy="0"/>
          <a:chOff x="0" y="0"/>
          <a:chExt cx="0" cy="0"/>
        </a:xfrm>
      </p:grpSpPr>
      <p:sp>
        <p:nvSpPr>
          <p:cNvPr id="994" name="Google Shape;994;p147"/>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995" name="Google Shape;995;p147"/>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996" name="Google Shape;996;p147"/>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997" name="Google Shape;997;p14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8" name="Shape 998"/>
        <p:cNvGrpSpPr/>
        <p:nvPr/>
      </p:nvGrpSpPr>
      <p:grpSpPr>
        <a:xfrm>
          <a:off x="0" y="0"/>
          <a:ext cx="0" cy="0"/>
          <a:chOff x="0" y="0"/>
          <a:chExt cx="0" cy="0"/>
        </a:xfrm>
      </p:grpSpPr>
      <p:pic>
        <p:nvPicPr>
          <p:cNvPr id="999" name="Google Shape;999;p148"/>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1000" name="Google Shape;1000;p14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002" name="Google Shape;1002;p14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1003" name="Shape 1003"/>
        <p:cNvGrpSpPr/>
        <p:nvPr/>
      </p:nvGrpSpPr>
      <p:grpSpPr>
        <a:xfrm>
          <a:off x="0" y="0"/>
          <a:ext cx="0" cy="0"/>
          <a:chOff x="0" y="0"/>
          <a:chExt cx="0" cy="0"/>
        </a:xfrm>
      </p:grpSpPr>
      <p:sp>
        <p:nvSpPr>
          <p:cNvPr id="1004" name="Google Shape;1004;p1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5" name="Google Shape;1005;p149"/>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6" name="Google Shape;1006;p149"/>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1007" name="Google Shape;1007;p149"/>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8" name="Google Shape;1008;p14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1009" name="Shape 1009"/>
        <p:cNvGrpSpPr/>
        <p:nvPr/>
      </p:nvGrpSpPr>
      <p:grpSpPr>
        <a:xfrm>
          <a:off x="0" y="0"/>
          <a:ext cx="0" cy="0"/>
          <a:chOff x="0" y="0"/>
          <a:chExt cx="0" cy="0"/>
        </a:xfrm>
      </p:grpSpPr>
      <p:pic>
        <p:nvPicPr>
          <p:cNvPr id="1010" name="Google Shape;1010;p150"/>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1011" name="Google Shape;1011;p150"/>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0"/>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1013" name="Google Shape;1013;p150"/>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14" name="Google Shape;1014;p150"/>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1015" name="Google Shape;1015;p15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016" name="Shape 1016"/>
        <p:cNvGrpSpPr/>
        <p:nvPr/>
      </p:nvGrpSpPr>
      <p:grpSpPr>
        <a:xfrm>
          <a:off x="0" y="0"/>
          <a:ext cx="0" cy="0"/>
          <a:chOff x="0" y="0"/>
          <a:chExt cx="0" cy="0"/>
        </a:xfrm>
      </p:grpSpPr>
      <p:sp>
        <p:nvSpPr>
          <p:cNvPr id="1017" name="Google Shape;1017;p1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8" name="Google Shape;1018;p151"/>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019" name="Google Shape;1019;p1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0" name="Google Shape;1020;p15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021" name="Shape 1021"/>
        <p:cNvGrpSpPr/>
        <p:nvPr/>
      </p:nvGrpSpPr>
      <p:grpSpPr>
        <a:xfrm>
          <a:off x="0" y="0"/>
          <a:ext cx="0" cy="0"/>
          <a:chOff x="0" y="0"/>
          <a:chExt cx="0" cy="0"/>
        </a:xfrm>
      </p:grpSpPr>
      <p:pic>
        <p:nvPicPr>
          <p:cNvPr id="1022" name="Google Shape;1022;p152"/>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023" name="Google Shape;1023;p15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4" name="Google Shape;1024;p15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8" name="Shape 1028"/>
        <p:cNvGrpSpPr/>
        <p:nvPr/>
      </p:nvGrpSpPr>
      <p:grpSpPr>
        <a:xfrm>
          <a:off x="0" y="0"/>
          <a:ext cx="0" cy="0"/>
          <a:chOff x="0" y="0"/>
          <a:chExt cx="0" cy="0"/>
        </a:xfrm>
      </p:grpSpPr>
      <p:pic>
        <p:nvPicPr>
          <p:cNvPr id="1029" name="Google Shape;1029;p154"/>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1030" name="Google Shape;1030;p154"/>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4"/>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32" name="Google Shape;1032;p154"/>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033" name="Google Shape;1033;p15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4" name="Shape 1034"/>
        <p:cNvGrpSpPr/>
        <p:nvPr/>
      </p:nvGrpSpPr>
      <p:grpSpPr>
        <a:xfrm>
          <a:off x="0" y="0"/>
          <a:ext cx="0" cy="0"/>
          <a:chOff x="0" y="0"/>
          <a:chExt cx="0" cy="0"/>
        </a:xfrm>
      </p:grpSpPr>
      <p:sp>
        <p:nvSpPr>
          <p:cNvPr id="1035" name="Google Shape;1035;p155"/>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6" name="Google Shape;1036;p155"/>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37" name="Google Shape;1037;p155"/>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038" name="Google Shape;1038;p155"/>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1039" name="Google Shape;1039;p155"/>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0" name="Google Shape;1040;p15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041" name="Shape 1041"/>
        <p:cNvGrpSpPr/>
        <p:nvPr/>
      </p:nvGrpSpPr>
      <p:grpSpPr>
        <a:xfrm>
          <a:off x="0" y="0"/>
          <a:ext cx="0" cy="0"/>
          <a:chOff x="0" y="0"/>
          <a:chExt cx="0" cy="0"/>
        </a:xfrm>
      </p:grpSpPr>
      <p:sp>
        <p:nvSpPr>
          <p:cNvPr id="1042" name="Google Shape;1042;p1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43" name="Google Shape;1043;p156"/>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1044" name="Google Shape;1044;p15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73" name="Google Shape;73;p1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 name="Google Shape;75;p17"/>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 name="Google Shape;76;p17"/>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 name="Google Shape;77;p17"/>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17"/>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79" name="Google Shape;79;p1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5" name="Shape 1045"/>
        <p:cNvGrpSpPr/>
        <p:nvPr/>
      </p:nvGrpSpPr>
      <p:grpSpPr>
        <a:xfrm>
          <a:off x="0" y="0"/>
          <a:ext cx="0" cy="0"/>
          <a:chOff x="0" y="0"/>
          <a:chExt cx="0" cy="0"/>
        </a:xfrm>
      </p:grpSpPr>
      <p:sp>
        <p:nvSpPr>
          <p:cNvPr id="1046" name="Google Shape;1046;p15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7" name="Google Shape;1047;p157"/>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1048" name="Google Shape;1048;p15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0" name="Google Shape;1050;p157"/>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1" name="Google Shape;1051;p157"/>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2" name="Google Shape;1052;p157"/>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3" name="Google Shape;1053;p157"/>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054" name="Google Shape;1054;p15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5" name="Shape 1055"/>
        <p:cNvGrpSpPr/>
        <p:nvPr/>
      </p:nvGrpSpPr>
      <p:grpSpPr>
        <a:xfrm>
          <a:off x="0" y="0"/>
          <a:ext cx="0" cy="0"/>
          <a:chOff x="0" y="0"/>
          <a:chExt cx="0" cy="0"/>
        </a:xfrm>
      </p:grpSpPr>
      <p:sp>
        <p:nvSpPr>
          <p:cNvPr id="1056" name="Google Shape;1056;p1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057" name="Google Shape;1057;p15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8" name="Shape 1058"/>
        <p:cNvGrpSpPr/>
        <p:nvPr/>
      </p:nvGrpSpPr>
      <p:grpSpPr>
        <a:xfrm>
          <a:off x="0" y="0"/>
          <a:ext cx="0" cy="0"/>
          <a:chOff x="0" y="0"/>
          <a:chExt cx="0" cy="0"/>
        </a:xfrm>
      </p:grpSpPr>
      <p:cxnSp>
        <p:nvCxnSpPr>
          <p:cNvPr id="1059" name="Google Shape;1059;p15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1060" name="Google Shape;1060;p159"/>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1" name="Google Shape;1061;p159"/>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62" name="Google Shape;1062;p15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p159"/>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1064" name="Google Shape;1064;p15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65" name="Shape 1065"/>
        <p:cNvGrpSpPr/>
        <p:nvPr/>
      </p:nvGrpSpPr>
      <p:grpSpPr>
        <a:xfrm>
          <a:off x="0" y="0"/>
          <a:ext cx="0" cy="0"/>
          <a:chOff x="0" y="0"/>
          <a:chExt cx="0" cy="0"/>
        </a:xfrm>
      </p:grpSpPr>
      <p:pic>
        <p:nvPicPr>
          <p:cNvPr id="1066" name="Google Shape;1066;p160"/>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1067" name="Google Shape;1067;p160"/>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0"/>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1069" name="Google Shape;1069;p16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1070" name="Google Shape;1070;p160"/>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1" name="Shape 1071"/>
        <p:cNvGrpSpPr/>
        <p:nvPr/>
      </p:nvGrpSpPr>
      <p:grpSpPr>
        <a:xfrm>
          <a:off x="0" y="0"/>
          <a:ext cx="0" cy="0"/>
          <a:chOff x="0" y="0"/>
          <a:chExt cx="0" cy="0"/>
        </a:xfrm>
      </p:grpSpPr>
      <p:sp>
        <p:nvSpPr>
          <p:cNvPr id="1072" name="Google Shape;1072;p161"/>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073" name="Google Shape;1073;p161"/>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4" name="Shape 1074"/>
        <p:cNvGrpSpPr/>
        <p:nvPr/>
      </p:nvGrpSpPr>
      <p:grpSpPr>
        <a:xfrm>
          <a:off x="0" y="0"/>
          <a:ext cx="0" cy="0"/>
          <a:chOff x="0" y="0"/>
          <a:chExt cx="0" cy="0"/>
        </a:xfrm>
      </p:grpSpPr>
      <p:sp>
        <p:nvSpPr>
          <p:cNvPr id="1075" name="Google Shape;1075;p162"/>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6" name="Shape 1076"/>
        <p:cNvGrpSpPr/>
        <p:nvPr/>
      </p:nvGrpSpPr>
      <p:grpSpPr>
        <a:xfrm>
          <a:off x="0" y="0"/>
          <a:ext cx="0" cy="0"/>
          <a:chOff x="0" y="0"/>
          <a:chExt cx="0" cy="0"/>
        </a:xfrm>
      </p:grpSpPr>
      <p:sp>
        <p:nvSpPr>
          <p:cNvPr id="1077" name="Google Shape;1077;p163"/>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78" name="Google Shape;1078;p163"/>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079" name="Google Shape;1079;p16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0" name="Google Shape;1080;p163"/>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081" name="Google Shape;1081;p16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2" name="Google Shape;1082;p16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83" name="Shape 1083"/>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84" name="Shape 1084"/>
        <p:cNvGrpSpPr/>
        <p:nvPr/>
      </p:nvGrpSpPr>
      <p:grpSpPr>
        <a:xfrm>
          <a:off x="0" y="0"/>
          <a:ext cx="0" cy="0"/>
          <a:chOff x="0" y="0"/>
          <a:chExt cx="0" cy="0"/>
        </a:xfrm>
      </p:grpSpPr>
      <p:pic>
        <p:nvPicPr>
          <p:cNvPr id="1085" name="Google Shape;1085;p165"/>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1086" name="Google Shape;1086;p16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5"/>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88" name="Google Shape;1088;p165"/>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9" name="Google Shape;1089;p165"/>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0" name="Google Shape;1090;p165"/>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1" name="Google Shape;1091;p165"/>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2" name="Google Shape;1092;p165"/>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3" name="Google Shape;1093;p165"/>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4" name="Google Shape;1094;p165"/>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5" name="Google Shape;1095;p165"/>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6" name="Google Shape;1096;p165"/>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7" name="Google Shape;1097;p165"/>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8" name="Google Shape;1098;p165"/>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9" name="Google Shape;1099;p165"/>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100" name="Google Shape;1100;p16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01" name="Shape 1101"/>
        <p:cNvGrpSpPr/>
        <p:nvPr/>
      </p:nvGrpSpPr>
      <p:grpSpPr>
        <a:xfrm>
          <a:off x="0" y="0"/>
          <a:ext cx="0" cy="0"/>
          <a:chOff x="0" y="0"/>
          <a:chExt cx="0" cy="0"/>
        </a:xfrm>
      </p:grpSpPr>
      <p:pic>
        <p:nvPicPr>
          <p:cNvPr id="1102" name="Google Shape;1102;p166"/>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1103" name="Google Shape;1103;p166"/>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6"/>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5" name="Google Shape;1105;p166"/>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06" name="Google Shape;1106;p16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82" name="Google Shape;82;p1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07" name="Shape 1107"/>
        <p:cNvGrpSpPr/>
        <p:nvPr/>
      </p:nvGrpSpPr>
      <p:grpSpPr>
        <a:xfrm>
          <a:off x="0" y="0"/>
          <a:ext cx="0" cy="0"/>
          <a:chOff x="0" y="0"/>
          <a:chExt cx="0" cy="0"/>
        </a:xfrm>
      </p:grpSpPr>
      <p:sp>
        <p:nvSpPr>
          <p:cNvPr id="1108" name="Google Shape;1108;p1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09" name="Google Shape;1109;p167"/>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0" name="Google Shape;1110;p167"/>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1" name="Google Shape;1111;p167"/>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2" name="Google Shape;1112;p167"/>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3" name="Google Shape;1113;p167"/>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4" name="Google Shape;1114;p167"/>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5" name="Google Shape;1115;p167"/>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6" name="Google Shape;1116;p167"/>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7" name="Google Shape;1117;p167"/>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8" name="Google Shape;1118;p167"/>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9" name="Google Shape;1119;p167"/>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0" name="Google Shape;1120;p167"/>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21" name="Google Shape;1121;p16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22" name="Shape 1122"/>
        <p:cNvGrpSpPr/>
        <p:nvPr/>
      </p:nvGrpSpPr>
      <p:grpSpPr>
        <a:xfrm>
          <a:off x="0" y="0"/>
          <a:ext cx="0" cy="0"/>
          <a:chOff x="0" y="0"/>
          <a:chExt cx="0" cy="0"/>
        </a:xfrm>
      </p:grpSpPr>
      <p:pic>
        <p:nvPicPr>
          <p:cNvPr id="1123" name="Google Shape;1123;p16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124" name="Google Shape;1124;p16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26" name="Google Shape;1126;p168"/>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7" name="Google Shape;1127;p168"/>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8" name="Google Shape;1128;p168"/>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9" name="Google Shape;1129;p168"/>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0" name="Google Shape;1130;p168"/>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1" name="Google Shape;1131;p168"/>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2" name="Google Shape;1132;p168"/>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3" name="Google Shape;1133;p168"/>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34" name="Google Shape;1134;p16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1135" name="Shape 1135"/>
        <p:cNvGrpSpPr/>
        <p:nvPr/>
      </p:nvGrpSpPr>
      <p:grpSpPr>
        <a:xfrm>
          <a:off x="0" y="0"/>
          <a:ext cx="0" cy="0"/>
          <a:chOff x="0" y="0"/>
          <a:chExt cx="0" cy="0"/>
        </a:xfrm>
      </p:grpSpPr>
      <p:sp>
        <p:nvSpPr>
          <p:cNvPr id="1136" name="Google Shape;1136;p169"/>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37" name="Google Shape;1137;p169"/>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8" name="Google Shape;1138;p169"/>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9" name="Google Shape;1139;p169"/>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0" name="Google Shape;1140;p169"/>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1" name="Google Shape;1141;p169"/>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2" name="Google Shape;1142;p169"/>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43" name="Google Shape;1143;p16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1144" name="Shape 1144"/>
        <p:cNvGrpSpPr/>
        <p:nvPr/>
      </p:nvGrpSpPr>
      <p:grpSpPr>
        <a:xfrm>
          <a:off x="0" y="0"/>
          <a:ext cx="0" cy="0"/>
          <a:chOff x="0" y="0"/>
          <a:chExt cx="0" cy="0"/>
        </a:xfrm>
      </p:grpSpPr>
      <p:sp>
        <p:nvSpPr>
          <p:cNvPr id="1145" name="Google Shape;1145;p17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6" name="Google Shape;1146;p170"/>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1147" name="Google Shape;1147;p17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0"/>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49" name="Google Shape;1149;p170"/>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0" name="Google Shape;1150;p170"/>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1" name="Google Shape;1151;p170"/>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2" name="Google Shape;1152;p170"/>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3" name="Google Shape;1153;p170"/>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4" name="Google Shape;1154;p170"/>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55" name="Google Shape;1155;p17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56" name="Shape 1156"/>
        <p:cNvGrpSpPr/>
        <p:nvPr/>
      </p:nvGrpSpPr>
      <p:grpSpPr>
        <a:xfrm>
          <a:off x="0" y="0"/>
          <a:ext cx="0" cy="0"/>
          <a:chOff x="0" y="0"/>
          <a:chExt cx="0" cy="0"/>
        </a:xfrm>
      </p:grpSpPr>
      <p:pic>
        <p:nvPicPr>
          <p:cNvPr id="1157" name="Google Shape;1157;p171"/>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1158" name="Google Shape;1158;p171"/>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1"/>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0" name="Google Shape;1160;p171"/>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61" name="Google Shape;1161;p171"/>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62" name="Google Shape;1162;p17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163" name="Shape 1163"/>
        <p:cNvGrpSpPr/>
        <p:nvPr/>
      </p:nvGrpSpPr>
      <p:grpSpPr>
        <a:xfrm>
          <a:off x="0" y="0"/>
          <a:ext cx="0" cy="0"/>
          <a:chOff x="0" y="0"/>
          <a:chExt cx="0" cy="0"/>
        </a:xfrm>
      </p:grpSpPr>
      <p:sp>
        <p:nvSpPr>
          <p:cNvPr id="1164" name="Google Shape;1164;p172"/>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65" name="Google Shape;1165;p172"/>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66" name="Google Shape;1166;p172"/>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67" name="Google Shape;1167;p172"/>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68" name="Google Shape;1168;p172"/>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69" name="Google Shape;1169;p172"/>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1170" name="Google Shape;1170;p172"/>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1171" name="Google Shape;1171;p17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2" name="Google Shape;1172;p17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1173" name="Shape 1173"/>
        <p:cNvGrpSpPr/>
        <p:nvPr/>
      </p:nvGrpSpPr>
      <p:grpSpPr>
        <a:xfrm>
          <a:off x="0" y="0"/>
          <a:ext cx="0" cy="0"/>
          <a:chOff x="0" y="0"/>
          <a:chExt cx="0" cy="0"/>
        </a:xfrm>
      </p:grpSpPr>
      <p:pic>
        <p:nvPicPr>
          <p:cNvPr id="1174" name="Google Shape;1174;p173"/>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1175" name="Google Shape;1175;p173"/>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77" name="Google Shape;1177;p173"/>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78" name="Google Shape;1178;p173"/>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79" name="Google Shape;1179;p173"/>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0" name="Google Shape;1180;p173"/>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181" name="Google Shape;1181;p17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1182" name="Shape 1182"/>
        <p:cNvGrpSpPr/>
        <p:nvPr/>
      </p:nvGrpSpPr>
      <p:grpSpPr>
        <a:xfrm>
          <a:off x="0" y="0"/>
          <a:ext cx="0" cy="0"/>
          <a:chOff x="0" y="0"/>
          <a:chExt cx="0" cy="0"/>
        </a:xfrm>
      </p:grpSpPr>
      <p:sp>
        <p:nvSpPr>
          <p:cNvPr id="1183" name="Google Shape;1183;p174"/>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184" name="Google Shape;1184;p174"/>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5" name="Google Shape;1185;p174"/>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1186" name="Google Shape;1186;p1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187" name="Google Shape;1187;p17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1188" name="Shape 1188"/>
        <p:cNvGrpSpPr/>
        <p:nvPr/>
      </p:nvGrpSpPr>
      <p:grpSpPr>
        <a:xfrm>
          <a:off x="0" y="0"/>
          <a:ext cx="0" cy="0"/>
          <a:chOff x="0" y="0"/>
          <a:chExt cx="0" cy="0"/>
        </a:xfrm>
      </p:grpSpPr>
      <p:sp>
        <p:nvSpPr>
          <p:cNvPr id="1189" name="Google Shape;1189;p175"/>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190" name="Google Shape;1190;p175"/>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1191" name="Google Shape;1191;p175"/>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1192" name="Google Shape;1192;p17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93" name="Shape 1193"/>
        <p:cNvGrpSpPr/>
        <p:nvPr/>
      </p:nvGrpSpPr>
      <p:grpSpPr>
        <a:xfrm>
          <a:off x="0" y="0"/>
          <a:ext cx="0" cy="0"/>
          <a:chOff x="0" y="0"/>
          <a:chExt cx="0" cy="0"/>
        </a:xfrm>
      </p:grpSpPr>
      <p:pic>
        <p:nvPicPr>
          <p:cNvPr id="1194" name="Google Shape;1194;p176"/>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1195" name="Google Shape;1195;p17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197" name="Google Shape;1197;p17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cxnSp>
        <p:nvCxnSpPr>
          <p:cNvPr id="84" name="Google Shape;84;p1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85" name="Google Shape;85;p19"/>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19"/>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 name="Google Shape;87;p1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9"/>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89" name="Google Shape;89;p1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1198" name="Shape 1198"/>
        <p:cNvGrpSpPr/>
        <p:nvPr/>
      </p:nvGrpSpPr>
      <p:grpSpPr>
        <a:xfrm>
          <a:off x="0" y="0"/>
          <a:ext cx="0" cy="0"/>
          <a:chOff x="0" y="0"/>
          <a:chExt cx="0" cy="0"/>
        </a:xfrm>
      </p:grpSpPr>
      <p:sp>
        <p:nvSpPr>
          <p:cNvPr id="1199" name="Google Shape;1199;p1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00" name="Google Shape;1200;p17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1" name="Google Shape;1201;p177"/>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1202" name="Google Shape;1202;p17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3" name="Google Shape;1203;p17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1204" name="Shape 1204"/>
        <p:cNvGrpSpPr/>
        <p:nvPr/>
      </p:nvGrpSpPr>
      <p:grpSpPr>
        <a:xfrm>
          <a:off x="0" y="0"/>
          <a:ext cx="0" cy="0"/>
          <a:chOff x="0" y="0"/>
          <a:chExt cx="0" cy="0"/>
        </a:xfrm>
      </p:grpSpPr>
      <p:pic>
        <p:nvPicPr>
          <p:cNvPr id="1205" name="Google Shape;1205;p178"/>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1206" name="Google Shape;1206;p178"/>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8"/>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1208" name="Google Shape;1208;p178"/>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09" name="Google Shape;1209;p178"/>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1210" name="Google Shape;1210;p17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211" name="Shape 1211"/>
        <p:cNvGrpSpPr/>
        <p:nvPr/>
      </p:nvGrpSpPr>
      <p:grpSpPr>
        <a:xfrm>
          <a:off x="0" y="0"/>
          <a:ext cx="0" cy="0"/>
          <a:chOff x="0" y="0"/>
          <a:chExt cx="0" cy="0"/>
        </a:xfrm>
      </p:grpSpPr>
      <p:sp>
        <p:nvSpPr>
          <p:cNvPr id="1212" name="Google Shape;1212;p1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179"/>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214" name="Google Shape;1214;p1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5" name="Google Shape;1215;p17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216" name="Shape 1216"/>
        <p:cNvGrpSpPr/>
        <p:nvPr/>
      </p:nvGrpSpPr>
      <p:grpSpPr>
        <a:xfrm>
          <a:off x="0" y="0"/>
          <a:ext cx="0" cy="0"/>
          <a:chOff x="0" y="0"/>
          <a:chExt cx="0" cy="0"/>
        </a:xfrm>
      </p:grpSpPr>
      <p:pic>
        <p:nvPicPr>
          <p:cNvPr id="1217" name="Google Shape;1217;p180"/>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218" name="Google Shape;1218;p18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9" name="Google Shape;1219;p18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23" name="Shape 1223"/>
        <p:cNvGrpSpPr/>
        <p:nvPr/>
      </p:nvGrpSpPr>
      <p:grpSpPr>
        <a:xfrm>
          <a:off x="0" y="0"/>
          <a:ext cx="0" cy="0"/>
          <a:chOff x="0" y="0"/>
          <a:chExt cx="0" cy="0"/>
        </a:xfrm>
      </p:grpSpPr>
      <p:pic>
        <p:nvPicPr>
          <p:cNvPr id="1224" name="Google Shape;1224;p182"/>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1225" name="Google Shape;1225;p182"/>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82"/>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7" name="Google Shape;1227;p182"/>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228" name="Google Shape;1228;p18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29" name="Shape 1229"/>
        <p:cNvGrpSpPr/>
        <p:nvPr/>
      </p:nvGrpSpPr>
      <p:grpSpPr>
        <a:xfrm>
          <a:off x="0" y="0"/>
          <a:ext cx="0" cy="0"/>
          <a:chOff x="0" y="0"/>
          <a:chExt cx="0" cy="0"/>
        </a:xfrm>
      </p:grpSpPr>
      <p:sp>
        <p:nvSpPr>
          <p:cNvPr id="1230" name="Google Shape;1230;p183"/>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1" name="Google Shape;1231;p183"/>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32" name="Google Shape;1232;p183"/>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233" name="Google Shape;1233;p183"/>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1234" name="Google Shape;1234;p183"/>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5" name="Google Shape;1235;p18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236" name="Shape 1236"/>
        <p:cNvGrpSpPr/>
        <p:nvPr/>
      </p:nvGrpSpPr>
      <p:grpSpPr>
        <a:xfrm>
          <a:off x="0" y="0"/>
          <a:ext cx="0" cy="0"/>
          <a:chOff x="0" y="0"/>
          <a:chExt cx="0" cy="0"/>
        </a:xfrm>
      </p:grpSpPr>
      <p:sp>
        <p:nvSpPr>
          <p:cNvPr id="1237" name="Google Shape;1237;p1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38" name="Google Shape;1238;p184"/>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1239" name="Google Shape;1239;p18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0" name="Shape 1240"/>
        <p:cNvGrpSpPr/>
        <p:nvPr/>
      </p:nvGrpSpPr>
      <p:grpSpPr>
        <a:xfrm>
          <a:off x="0" y="0"/>
          <a:ext cx="0" cy="0"/>
          <a:chOff x="0" y="0"/>
          <a:chExt cx="0" cy="0"/>
        </a:xfrm>
      </p:grpSpPr>
      <p:sp>
        <p:nvSpPr>
          <p:cNvPr id="1241" name="Google Shape;1241;p18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185"/>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1243" name="Google Shape;1243;p18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5" name="Google Shape;1245;p185"/>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6" name="Google Shape;1246;p185"/>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7" name="Google Shape;1247;p185"/>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8" name="Google Shape;1248;p185"/>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249" name="Google Shape;1249;p18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0" name="Shape 1250"/>
        <p:cNvGrpSpPr/>
        <p:nvPr/>
      </p:nvGrpSpPr>
      <p:grpSpPr>
        <a:xfrm>
          <a:off x="0" y="0"/>
          <a:ext cx="0" cy="0"/>
          <a:chOff x="0" y="0"/>
          <a:chExt cx="0" cy="0"/>
        </a:xfrm>
      </p:grpSpPr>
      <p:sp>
        <p:nvSpPr>
          <p:cNvPr id="1251" name="Google Shape;1251;p1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252" name="Google Shape;1252;p18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3" name="Shape 1253"/>
        <p:cNvGrpSpPr/>
        <p:nvPr/>
      </p:nvGrpSpPr>
      <p:grpSpPr>
        <a:xfrm>
          <a:off x="0" y="0"/>
          <a:ext cx="0" cy="0"/>
          <a:chOff x="0" y="0"/>
          <a:chExt cx="0" cy="0"/>
        </a:xfrm>
      </p:grpSpPr>
      <p:cxnSp>
        <p:nvCxnSpPr>
          <p:cNvPr id="1254" name="Google Shape;1254;p18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1255" name="Google Shape;1255;p187"/>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6" name="Google Shape;1256;p187"/>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57" name="Google Shape;1257;p18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8" name="Google Shape;1258;p187"/>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1259" name="Google Shape;1259;p18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pic>
        <p:nvPicPr>
          <p:cNvPr id="91" name="Google Shape;91;p20"/>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92" name="Google Shape;92;p20"/>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94" name="Google Shape;94;p2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20"/>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60" name="Shape 1260"/>
        <p:cNvGrpSpPr/>
        <p:nvPr/>
      </p:nvGrpSpPr>
      <p:grpSpPr>
        <a:xfrm>
          <a:off x="0" y="0"/>
          <a:ext cx="0" cy="0"/>
          <a:chOff x="0" y="0"/>
          <a:chExt cx="0" cy="0"/>
        </a:xfrm>
      </p:grpSpPr>
      <p:pic>
        <p:nvPicPr>
          <p:cNvPr id="1261" name="Google Shape;1261;p188"/>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1262" name="Google Shape;1262;p188"/>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8"/>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1264" name="Google Shape;1264;p18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1265" name="Google Shape;1265;p188"/>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6" name="Shape 1266"/>
        <p:cNvGrpSpPr/>
        <p:nvPr/>
      </p:nvGrpSpPr>
      <p:grpSpPr>
        <a:xfrm>
          <a:off x="0" y="0"/>
          <a:ext cx="0" cy="0"/>
          <a:chOff x="0" y="0"/>
          <a:chExt cx="0" cy="0"/>
        </a:xfrm>
      </p:grpSpPr>
      <p:sp>
        <p:nvSpPr>
          <p:cNvPr id="1267" name="Google Shape;1267;p189"/>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268" name="Google Shape;1268;p189"/>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9" name="Shape 1269"/>
        <p:cNvGrpSpPr/>
        <p:nvPr/>
      </p:nvGrpSpPr>
      <p:grpSpPr>
        <a:xfrm>
          <a:off x="0" y="0"/>
          <a:ext cx="0" cy="0"/>
          <a:chOff x="0" y="0"/>
          <a:chExt cx="0" cy="0"/>
        </a:xfrm>
      </p:grpSpPr>
      <p:sp>
        <p:nvSpPr>
          <p:cNvPr id="1270" name="Google Shape;1270;p190"/>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71" name="Shape 1271"/>
        <p:cNvGrpSpPr/>
        <p:nvPr/>
      </p:nvGrpSpPr>
      <p:grpSpPr>
        <a:xfrm>
          <a:off x="0" y="0"/>
          <a:ext cx="0" cy="0"/>
          <a:chOff x="0" y="0"/>
          <a:chExt cx="0" cy="0"/>
        </a:xfrm>
      </p:grpSpPr>
      <p:sp>
        <p:nvSpPr>
          <p:cNvPr id="1272" name="Google Shape;1272;p191"/>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273" name="Google Shape;1273;p191"/>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274" name="Google Shape;1274;p19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5" name="Google Shape;1275;p191"/>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276" name="Google Shape;1276;p19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7" name="Google Shape;1277;p19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78" name="Shape 1278"/>
        <p:cNvGrpSpPr/>
        <p:nvPr/>
      </p:nvGrpSpPr>
      <p:grpSpPr>
        <a:xfrm>
          <a:off x="0" y="0"/>
          <a:ext cx="0" cy="0"/>
          <a:chOff x="0" y="0"/>
          <a:chExt cx="0" cy="0"/>
        </a:xfrm>
      </p:grpSpPr>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79" name="Shape 1279"/>
        <p:cNvGrpSpPr/>
        <p:nvPr/>
      </p:nvGrpSpPr>
      <p:grpSpPr>
        <a:xfrm>
          <a:off x="0" y="0"/>
          <a:ext cx="0" cy="0"/>
          <a:chOff x="0" y="0"/>
          <a:chExt cx="0" cy="0"/>
        </a:xfrm>
      </p:grpSpPr>
      <p:pic>
        <p:nvPicPr>
          <p:cNvPr id="1280" name="Google Shape;1280;p193"/>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1281" name="Google Shape;1281;p19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93"/>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3" name="Google Shape;1283;p193"/>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4" name="Google Shape;1284;p193"/>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5" name="Google Shape;1285;p193"/>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6" name="Google Shape;1286;p193"/>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7" name="Google Shape;1287;p193"/>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8" name="Google Shape;1288;p193"/>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9" name="Google Shape;1289;p193"/>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0" name="Google Shape;1290;p193"/>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1" name="Google Shape;1291;p193"/>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2" name="Google Shape;1292;p193"/>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3" name="Google Shape;1293;p193"/>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4" name="Google Shape;1294;p19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295" name="Google Shape;1295;p19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96" name="Shape 1296"/>
        <p:cNvGrpSpPr/>
        <p:nvPr/>
      </p:nvGrpSpPr>
      <p:grpSpPr>
        <a:xfrm>
          <a:off x="0" y="0"/>
          <a:ext cx="0" cy="0"/>
          <a:chOff x="0" y="0"/>
          <a:chExt cx="0" cy="0"/>
        </a:xfrm>
      </p:grpSpPr>
      <p:pic>
        <p:nvPicPr>
          <p:cNvPr id="1297" name="Google Shape;1297;p194"/>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1298" name="Google Shape;1298;p194"/>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94"/>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0" name="Google Shape;1300;p194"/>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01" name="Google Shape;1301;p19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02" name="Shape 1302"/>
        <p:cNvGrpSpPr/>
        <p:nvPr/>
      </p:nvGrpSpPr>
      <p:grpSpPr>
        <a:xfrm>
          <a:off x="0" y="0"/>
          <a:ext cx="0" cy="0"/>
          <a:chOff x="0" y="0"/>
          <a:chExt cx="0" cy="0"/>
        </a:xfrm>
      </p:grpSpPr>
      <p:sp>
        <p:nvSpPr>
          <p:cNvPr id="1303" name="Google Shape;1303;p1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04" name="Google Shape;1304;p195"/>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5" name="Google Shape;1305;p195"/>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6" name="Google Shape;1306;p195"/>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7" name="Google Shape;1307;p195"/>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8" name="Google Shape;1308;p195"/>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9" name="Google Shape;1309;p195"/>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0" name="Google Shape;1310;p195"/>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1" name="Google Shape;1311;p195"/>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2" name="Google Shape;1312;p195"/>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3" name="Google Shape;1313;p195"/>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4" name="Google Shape;1314;p195"/>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5" name="Google Shape;1315;p195"/>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16" name="Google Shape;1316;p19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17" name="Shape 1317"/>
        <p:cNvGrpSpPr/>
        <p:nvPr/>
      </p:nvGrpSpPr>
      <p:grpSpPr>
        <a:xfrm>
          <a:off x="0" y="0"/>
          <a:ext cx="0" cy="0"/>
          <a:chOff x="0" y="0"/>
          <a:chExt cx="0" cy="0"/>
        </a:xfrm>
      </p:grpSpPr>
      <p:pic>
        <p:nvPicPr>
          <p:cNvPr id="1318" name="Google Shape;1318;p196"/>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319" name="Google Shape;1319;p19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96"/>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21" name="Google Shape;1321;p196"/>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2" name="Google Shape;1322;p196"/>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3" name="Google Shape;1323;p196"/>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4" name="Google Shape;1324;p196"/>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5" name="Google Shape;1325;p196"/>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6" name="Google Shape;1326;p196"/>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7" name="Google Shape;1327;p196"/>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8" name="Google Shape;1328;p196"/>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29" name="Google Shape;1329;p19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1330" name="Shape 1330"/>
        <p:cNvGrpSpPr/>
        <p:nvPr/>
      </p:nvGrpSpPr>
      <p:grpSpPr>
        <a:xfrm>
          <a:off x="0" y="0"/>
          <a:ext cx="0" cy="0"/>
          <a:chOff x="0" y="0"/>
          <a:chExt cx="0" cy="0"/>
        </a:xfrm>
      </p:grpSpPr>
      <p:sp>
        <p:nvSpPr>
          <p:cNvPr id="1331" name="Google Shape;1331;p197"/>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32" name="Google Shape;1332;p197"/>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3" name="Google Shape;1333;p197"/>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4" name="Google Shape;1334;p197"/>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5" name="Google Shape;1335;p197"/>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6" name="Google Shape;1336;p197"/>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7" name="Google Shape;1337;p197"/>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38" name="Google Shape;1338;p19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21"/>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98" name="Google Shape;98;p21"/>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1339" name="Shape 1339"/>
        <p:cNvGrpSpPr/>
        <p:nvPr/>
      </p:nvGrpSpPr>
      <p:grpSpPr>
        <a:xfrm>
          <a:off x="0" y="0"/>
          <a:ext cx="0" cy="0"/>
          <a:chOff x="0" y="0"/>
          <a:chExt cx="0" cy="0"/>
        </a:xfrm>
      </p:grpSpPr>
      <p:sp>
        <p:nvSpPr>
          <p:cNvPr id="1340" name="Google Shape;1340;p19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1" name="Google Shape;1341;p198"/>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1342" name="Google Shape;1342;p19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4" name="Google Shape;1344;p198"/>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5" name="Google Shape;1345;p198"/>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6" name="Google Shape;1346;p198"/>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7" name="Google Shape;1347;p198"/>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8" name="Google Shape;1348;p198"/>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9" name="Google Shape;1349;p198"/>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50" name="Google Shape;1350;p19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51" name="Shape 1351"/>
        <p:cNvGrpSpPr/>
        <p:nvPr/>
      </p:nvGrpSpPr>
      <p:grpSpPr>
        <a:xfrm>
          <a:off x="0" y="0"/>
          <a:ext cx="0" cy="0"/>
          <a:chOff x="0" y="0"/>
          <a:chExt cx="0" cy="0"/>
        </a:xfrm>
      </p:grpSpPr>
      <p:pic>
        <p:nvPicPr>
          <p:cNvPr id="1352" name="Google Shape;1352;p199"/>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1353" name="Google Shape;1353;p199"/>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99"/>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55" name="Google Shape;1355;p199"/>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56" name="Google Shape;1356;p199"/>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57" name="Google Shape;1357;p19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358" name="Shape 1358"/>
        <p:cNvGrpSpPr/>
        <p:nvPr/>
      </p:nvGrpSpPr>
      <p:grpSpPr>
        <a:xfrm>
          <a:off x="0" y="0"/>
          <a:ext cx="0" cy="0"/>
          <a:chOff x="0" y="0"/>
          <a:chExt cx="0" cy="0"/>
        </a:xfrm>
      </p:grpSpPr>
      <p:sp>
        <p:nvSpPr>
          <p:cNvPr id="1359" name="Google Shape;1359;p200"/>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60" name="Google Shape;1360;p200"/>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361" name="Google Shape;1361;p200"/>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62" name="Google Shape;1362;p200"/>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363" name="Google Shape;1363;p200"/>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64" name="Google Shape;1364;p200"/>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1365" name="Google Shape;1365;p200"/>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1366" name="Google Shape;1366;p20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7" name="Google Shape;1367;p20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1368" name="Shape 1368"/>
        <p:cNvGrpSpPr/>
        <p:nvPr/>
      </p:nvGrpSpPr>
      <p:grpSpPr>
        <a:xfrm>
          <a:off x="0" y="0"/>
          <a:ext cx="0" cy="0"/>
          <a:chOff x="0" y="0"/>
          <a:chExt cx="0" cy="0"/>
        </a:xfrm>
      </p:grpSpPr>
      <p:pic>
        <p:nvPicPr>
          <p:cNvPr id="1369" name="Google Shape;1369;p201"/>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1370" name="Google Shape;1370;p201"/>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2" name="Google Shape;1372;p201"/>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3" name="Google Shape;1373;p201"/>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4" name="Google Shape;1374;p201"/>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5" name="Google Shape;1375;p201"/>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376" name="Google Shape;1376;p20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1377" name="Shape 1377"/>
        <p:cNvGrpSpPr/>
        <p:nvPr/>
      </p:nvGrpSpPr>
      <p:grpSpPr>
        <a:xfrm>
          <a:off x="0" y="0"/>
          <a:ext cx="0" cy="0"/>
          <a:chOff x="0" y="0"/>
          <a:chExt cx="0" cy="0"/>
        </a:xfrm>
      </p:grpSpPr>
      <p:sp>
        <p:nvSpPr>
          <p:cNvPr id="1378" name="Google Shape;1378;p202"/>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379" name="Google Shape;1379;p202"/>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80" name="Google Shape;1380;p202"/>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1381" name="Google Shape;1381;p2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382" name="Google Shape;1382;p20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1383" name="Shape 1383"/>
        <p:cNvGrpSpPr/>
        <p:nvPr/>
      </p:nvGrpSpPr>
      <p:grpSpPr>
        <a:xfrm>
          <a:off x="0" y="0"/>
          <a:ext cx="0" cy="0"/>
          <a:chOff x="0" y="0"/>
          <a:chExt cx="0" cy="0"/>
        </a:xfrm>
      </p:grpSpPr>
      <p:sp>
        <p:nvSpPr>
          <p:cNvPr id="1384" name="Google Shape;1384;p203"/>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385" name="Google Shape;1385;p203"/>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1386" name="Google Shape;1386;p203"/>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1387" name="Google Shape;1387;p20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88" name="Shape 1388"/>
        <p:cNvGrpSpPr/>
        <p:nvPr/>
      </p:nvGrpSpPr>
      <p:grpSpPr>
        <a:xfrm>
          <a:off x="0" y="0"/>
          <a:ext cx="0" cy="0"/>
          <a:chOff x="0" y="0"/>
          <a:chExt cx="0" cy="0"/>
        </a:xfrm>
      </p:grpSpPr>
      <p:pic>
        <p:nvPicPr>
          <p:cNvPr id="1389" name="Google Shape;1389;p204"/>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1390" name="Google Shape;1390;p20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392" name="Google Shape;1392;p20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1393" name="Shape 1393"/>
        <p:cNvGrpSpPr/>
        <p:nvPr/>
      </p:nvGrpSpPr>
      <p:grpSpPr>
        <a:xfrm>
          <a:off x="0" y="0"/>
          <a:ext cx="0" cy="0"/>
          <a:chOff x="0" y="0"/>
          <a:chExt cx="0" cy="0"/>
        </a:xfrm>
      </p:grpSpPr>
      <p:sp>
        <p:nvSpPr>
          <p:cNvPr id="1394" name="Google Shape;1394;p2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95" name="Google Shape;1395;p20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205"/>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1397" name="Google Shape;1397;p20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8" name="Google Shape;1398;p20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1399" name="Shape 1399"/>
        <p:cNvGrpSpPr/>
        <p:nvPr/>
      </p:nvGrpSpPr>
      <p:grpSpPr>
        <a:xfrm>
          <a:off x="0" y="0"/>
          <a:ext cx="0" cy="0"/>
          <a:chOff x="0" y="0"/>
          <a:chExt cx="0" cy="0"/>
        </a:xfrm>
      </p:grpSpPr>
      <p:pic>
        <p:nvPicPr>
          <p:cNvPr id="1400" name="Google Shape;1400;p206"/>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1401" name="Google Shape;1401;p206"/>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06"/>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1403" name="Google Shape;1403;p206"/>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04" name="Google Shape;1404;p206"/>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1405" name="Google Shape;1405;p20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406" name="Shape 1406"/>
        <p:cNvGrpSpPr/>
        <p:nvPr/>
      </p:nvGrpSpPr>
      <p:grpSpPr>
        <a:xfrm>
          <a:off x="0" y="0"/>
          <a:ext cx="0" cy="0"/>
          <a:chOff x="0" y="0"/>
          <a:chExt cx="0" cy="0"/>
        </a:xfrm>
      </p:grpSpPr>
      <p:sp>
        <p:nvSpPr>
          <p:cNvPr id="1407" name="Google Shape;1407;p2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8" name="Google Shape;1408;p207"/>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409" name="Google Shape;1409;p20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0" name="Google Shape;1410;p20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22"/>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411" name="Shape 1411"/>
        <p:cNvGrpSpPr/>
        <p:nvPr/>
      </p:nvGrpSpPr>
      <p:grpSpPr>
        <a:xfrm>
          <a:off x="0" y="0"/>
          <a:ext cx="0" cy="0"/>
          <a:chOff x="0" y="0"/>
          <a:chExt cx="0" cy="0"/>
        </a:xfrm>
      </p:grpSpPr>
      <p:pic>
        <p:nvPicPr>
          <p:cNvPr id="1412" name="Google Shape;1412;p20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413" name="Google Shape;1413;p20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4" name="Google Shape;1414;p20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23"/>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3" name="Google Shape;103;p23"/>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04" name="Google Shape;104;p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23"/>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106" name="Google Shape;106;p2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2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8" name="Shape 10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9" name="Shape 109"/>
        <p:cNvGrpSpPr/>
        <p:nvPr/>
      </p:nvGrpSpPr>
      <p:grpSpPr>
        <a:xfrm>
          <a:off x="0" y="0"/>
          <a:ext cx="0" cy="0"/>
          <a:chOff x="0" y="0"/>
          <a:chExt cx="0" cy="0"/>
        </a:xfrm>
      </p:grpSpPr>
      <p:pic>
        <p:nvPicPr>
          <p:cNvPr id="110" name="Google Shape;110;p25"/>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111" name="Google Shape;111;p2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5"/>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3" name="Google Shape;113;p25"/>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25"/>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5" name="Google Shape;115;p25"/>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25"/>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7" name="Google Shape;117;p25"/>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 name="Google Shape;118;p25"/>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 name="Google Shape;119;p25"/>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 name="Google Shape;120;p25"/>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 name="Google Shape;121;p25"/>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2" name="Google Shape;122;p25"/>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3" name="Google Shape;123;p25"/>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4" name="Google Shape;124;p25"/>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25" name="Google Shape;125;p2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6" name="Shape 126"/>
        <p:cNvGrpSpPr/>
        <p:nvPr/>
      </p:nvGrpSpPr>
      <p:grpSpPr>
        <a:xfrm>
          <a:off x="0" y="0"/>
          <a:ext cx="0" cy="0"/>
          <a:chOff x="0" y="0"/>
          <a:chExt cx="0" cy="0"/>
        </a:xfrm>
      </p:grpSpPr>
      <p:pic>
        <p:nvPicPr>
          <p:cNvPr id="127" name="Google Shape;127;p26"/>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128" name="Google Shape;128;p26"/>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6"/>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 name="Google Shape;130;p26"/>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1" name="Google Shape;131;p2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2" name="Shape 132"/>
        <p:cNvGrpSpPr/>
        <p:nvPr/>
      </p:nvGrpSpPr>
      <p:grpSpPr>
        <a:xfrm>
          <a:off x="0" y="0"/>
          <a:ext cx="0" cy="0"/>
          <a:chOff x="0" y="0"/>
          <a:chExt cx="0" cy="0"/>
        </a:xfrm>
      </p:grpSpPr>
      <p:sp>
        <p:nvSpPr>
          <p:cNvPr id="133" name="Google Shape;13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 name="Google Shape;134;p27"/>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 name="Google Shape;135;p27"/>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 name="Google Shape;136;p27"/>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 name="Google Shape;137;p27"/>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27"/>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 name="Google Shape;139;p27"/>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7"/>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27"/>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7"/>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7"/>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7"/>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7"/>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46" name="Google Shape;146;p2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7" name="Shape 147"/>
        <p:cNvGrpSpPr/>
        <p:nvPr/>
      </p:nvGrpSpPr>
      <p:grpSpPr>
        <a:xfrm>
          <a:off x="0" y="0"/>
          <a:ext cx="0" cy="0"/>
          <a:chOff x="0" y="0"/>
          <a:chExt cx="0" cy="0"/>
        </a:xfrm>
      </p:grpSpPr>
      <p:pic>
        <p:nvPicPr>
          <p:cNvPr id="148" name="Google Shape;148;p2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149" name="Google Shape;149;p2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1" name="Google Shape;151;p28"/>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28"/>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28"/>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8"/>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28"/>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8"/>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28"/>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8"/>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59" name="Google Shape;159;p2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160" name="Shape 160"/>
        <p:cNvGrpSpPr/>
        <p:nvPr/>
      </p:nvGrpSpPr>
      <p:grpSpPr>
        <a:xfrm>
          <a:off x="0" y="0"/>
          <a:ext cx="0" cy="0"/>
          <a:chOff x="0" y="0"/>
          <a:chExt cx="0" cy="0"/>
        </a:xfrm>
      </p:grpSpPr>
      <p:sp>
        <p:nvSpPr>
          <p:cNvPr id="161" name="Google Shape;161;p29"/>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2" name="Google Shape;162;p29"/>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29"/>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29"/>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9"/>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29"/>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9"/>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68" name="Google Shape;168;p2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169" name="Shape 169"/>
        <p:cNvGrpSpPr/>
        <p:nvPr/>
      </p:nvGrpSpPr>
      <p:grpSpPr>
        <a:xfrm>
          <a:off x="0" y="0"/>
          <a:ext cx="0" cy="0"/>
          <a:chOff x="0" y="0"/>
          <a:chExt cx="0" cy="0"/>
        </a:xfrm>
      </p:grpSpPr>
      <p:sp>
        <p:nvSpPr>
          <p:cNvPr id="170" name="Google Shape;170;p3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30"/>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172" name="Google Shape;172;p30"/>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4" name="Google Shape;174;p30"/>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30"/>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30"/>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30"/>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 name="Google Shape;178;p30"/>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9" name="Google Shape;179;p30"/>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80" name="Google Shape;180;p3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81" name="Shape 181"/>
        <p:cNvGrpSpPr/>
        <p:nvPr/>
      </p:nvGrpSpPr>
      <p:grpSpPr>
        <a:xfrm>
          <a:off x="0" y="0"/>
          <a:ext cx="0" cy="0"/>
          <a:chOff x="0" y="0"/>
          <a:chExt cx="0" cy="0"/>
        </a:xfrm>
      </p:grpSpPr>
      <p:pic>
        <p:nvPicPr>
          <p:cNvPr id="182" name="Google Shape;182;p31"/>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183" name="Google Shape;183;p31"/>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5" name="Google Shape;185;p31"/>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6" name="Google Shape;186;p31"/>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87" name="Google Shape;187;p3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88" name="Shape 188"/>
        <p:cNvGrpSpPr/>
        <p:nvPr/>
      </p:nvGrpSpPr>
      <p:grpSpPr>
        <a:xfrm>
          <a:off x="0" y="0"/>
          <a:ext cx="0" cy="0"/>
          <a:chOff x="0" y="0"/>
          <a:chExt cx="0" cy="0"/>
        </a:xfrm>
      </p:grpSpPr>
      <p:sp>
        <p:nvSpPr>
          <p:cNvPr id="189" name="Google Shape;189;p32"/>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90" name="Google Shape;190;p32"/>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1" name="Google Shape;191;p32"/>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92" name="Google Shape;192;p32"/>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3" name="Google Shape;193;p32"/>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94" name="Google Shape;194;p32"/>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195" name="Google Shape;195;p32"/>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196" name="Google Shape;196;p3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3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198" name="Shape 198"/>
        <p:cNvGrpSpPr/>
        <p:nvPr/>
      </p:nvGrpSpPr>
      <p:grpSpPr>
        <a:xfrm>
          <a:off x="0" y="0"/>
          <a:ext cx="0" cy="0"/>
          <a:chOff x="0" y="0"/>
          <a:chExt cx="0" cy="0"/>
        </a:xfrm>
      </p:grpSpPr>
      <p:pic>
        <p:nvPicPr>
          <p:cNvPr id="199" name="Google Shape;199;p33"/>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200" name="Google Shape;200;p33"/>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2" name="Google Shape;202;p33"/>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3" name="Google Shape;203;p33"/>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4" name="Google Shape;204;p33"/>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5" name="Google Shape;205;p33"/>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06" name="Google Shape;206;p3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207" name="Shape 207"/>
        <p:cNvGrpSpPr/>
        <p:nvPr/>
      </p:nvGrpSpPr>
      <p:grpSpPr>
        <a:xfrm>
          <a:off x="0" y="0"/>
          <a:ext cx="0" cy="0"/>
          <a:chOff x="0" y="0"/>
          <a:chExt cx="0" cy="0"/>
        </a:xfrm>
      </p:grpSpPr>
      <p:sp>
        <p:nvSpPr>
          <p:cNvPr id="208" name="Google Shape;208;p34"/>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09" name="Google Shape;209;p34"/>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0" name="Google Shape;210;p34"/>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211" name="Google Shape;21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212" name="Google Shape;212;p3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213" name="Shape 213"/>
        <p:cNvGrpSpPr/>
        <p:nvPr/>
      </p:nvGrpSpPr>
      <p:grpSpPr>
        <a:xfrm>
          <a:off x="0" y="0"/>
          <a:ext cx="0" cy="0"/>
          <a:chOff x="0" y="0"/>
          <a:chExt cx="0" cy="0"/>
        </a:xfrm>
      </p:grpSpPr>
      <p:sp>
        <p:nvSpPr>
          <p:cNvPr id="214" name="Google Shape;214;p35"/>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215" name="Google Shape;215;p35"/>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216" name="Google Shape;216;p35"/>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3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8" name="Shape 218"/>
        <p:cNvGrpSpPr/>
        <p:nvPr/>
      </p:nvGrpSpPr>
      <p:grpSpPr>
        <a:xfrm>
          <a:off x="0" y="0"/>
          <a:ext cx="0" cy="0"/>
          <a:chOff x="0" y="0"/>
          <a:chExt cx="0" cy="0"/>
        </a:xfrm>
      </p:grpSpPr>
      <p:pic>
        <p:nvPicPr>
          <p:cNvPr id="219" name="Google Shape;219;p36"/>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220" name="Google Shape;220;p3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222" name="Google Shape;222;p3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223" name="Shape 223"/>
        <p:cNvGrpSpPr/>
        <p:nvPr/>
      </p:nvGrpSpPr>
      <p:grpSpPr>
        <a:xfrm>
          <a:off x="0" y="0"/>
          <a:ext cx="0" cy="0"/>
          <a:chOff x="0" y="0"/>
          <a:chExt cx="0" cy="0"/>
        </a:xfrm>
      </p:grpSpPr>
      <p:sp>
        <p:nvSpPr>
          <p:cNvPr id="224" name="Google Shape;224;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5" name="Google Shape;225;p3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7"/>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227" name="Google Shape;227;p37"/>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3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229" name="Shape 229"/>
        <p:cNvGrpSpPr/>
        <p:nvPr/>
      </p:nvGrpSpPr>
      <p:grpSpPr>
        <a:xfrm>
          <a:off x="0" y="0"/>
          <a:ext cx="0" cy="0"/>
          <a:chOff x="0" y="0"/>
          <a:chExt cx="0" cy="0"/>
        </a:xfrm>
      </p:grpSpPr>
      <p:pic>
        <p:nvPicPr>
          <p:cNvPr id="230" name="Google Shape;230;p38"/>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231" name="Google Shape;231;p38"/>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8"/>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233" name="Google Shape;233;p38"/>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4" name="Google Shape;234;p38"/>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235" name="Google Shape;235;p3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236" name="Shape 236"/>
        <p:cNvGrpSpPr/>
        <p:nvPr/>
      </p:nvGrpSpPr>
      <p:grpSpPr>
        <a:xfrm>
          <a:off x="0" y="0"/>
          <a:ext cx="0" cy="0"/>
          <a:chOff x="0" y="0"/>
          <a:chExt cx="0" cy="0"/>
        </a:xfrm>
      </p:grpSpPr>
      <p:sp>
        <p:nvSpPr>
          <p:cNvPr id="237" name="Google Shape;237;p3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9"/>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239" name="Google Shape;239;p3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3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241" name="Shape 241"/>
        <p:cNvGrpSpPr/>
        <p:nvPr/>
      </p:nvGrpSpPr>
      <p:grpSpPr>
        <a:xfrm>
          <a:off x="0" y="0"/>
          <a:ext cx="0" cy="0"/>
          <a:chOff x="0" y="0"/>
          <a:chExt cx="0" cy="0"/>
        </a:xfrm>
      </p:grpSpPr>
      <p:pic>
        <p:nvPicPr>
          <p:cNvPr id="242" name="Google Shape;242;p40"/>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243" name="Google Shape;243;p4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4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 name="Shape 248"/>
        <p:cNvGrpSpPr/>
        <p:nvPr/>
      </p:nvGrpSpPr>
      <p:grpSpPr>
        <a:xfrm>
          <a:off x="0" y="0"/>
          <a:ext cx="0" cy="0"/>
          <a:chOff x="0" y="0"/>
          <a:chExt cx="0" cy="0"/>
        </a:xfrm>
      </p:grpSpPr>
      <p:pic>
        <p:nvPicPr>
          <p:cNvPr id="249" name="Google Shape;249;p42"/>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250" name="Google Shape;250;p42"/>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2"/>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2" name="Google Shape;252;p42"/>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53" name="Google Shape;253;p4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4" name="Shape 254"/>
        <p:cNvGrpSpPr/>
        <p:nvPr/>
      </p:nvGrpSpPr>
      <p:grpSpPr>
        <a:xfrm>
          <a:off x="0" y="0"/>
          <a:ext cx="0" cy="0"/>
          <a:chOff x="0" y="0"/>
          <a:chExt cx="0" cy="0"/>
        </a:xfrm>
      </p:grpSpPr>
      <p:sp>
        <p:nvSpPr>
          <p:cNvPr id="255" name="Google Shape;255;p43"/>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6" name="Google Shape;256;p43"/>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7" name="Google Shape;257;p43"/>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58" name="Google Shape;258;p43"/>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259" name="Google Shape;259;p43"/>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4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61" name="Shape 261"/>
        <p:cNvGrpSpPr/>
        <p:nvPr/>
      </p:nvGrpSpPr>
      <p:grpSpPr>
        <a:xfrm>
          <a:off x="0" y="0"/>
          <a:ext cx="0" cy="0"/>
          <a:chOff x="0" y="0"/>
          <a:chExt cx="0" cy="0"/>
        </a:xfrm>
      </p:grpSpPr>
      <p:sp>
        <p:nvSpPr>
          <p:cNvPr id="262" name="Google Shape;26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3" name="Google Shape;263;p44"/>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264" name="Google Shape;264;p4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5" name="Shape 265"/>
        <p:cNvGrpSpPr/>
        <p:nvPr/>
      </p:nvGrpSpPr>
      <p:grpSpPr>
        <a:xfrm>
          <a:off x="0" y="0"/>
          <a:ext cx="0" cy="0"/>
          <a:chOff x="0" y="0"/>
          <a:chExt cx="0" cy="0"/>
        </a:xfrm>
      </p:grpSpPr>
      <p:sp>
        <p:nvSpPr>
          <p:cNvPr id="266" name="Google Shape;266;p4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45"/>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268" name="Google Shape;268;p4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0" name="Google Shape;270;p45"/>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1" name="Google Shape;271;p45"/>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2" name="Google Shape;272;p45"/>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3" name="Google Shape;273;p45"/>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74" name="Google Shape;274;p4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 name="Shape 275"/>
        <p:cNvGrpSpPr/>
        <p:nvPr/>
      </p:nvGrpSpPr>
      <p:grpSpPr>
        <a:xfrm>
          <a:off x="0" y="0"/>
          <a:ext cx="0" cy="0"/>
          <a:chOff x="0" y="0"/>
          <a:chExt cx="0" cy="0"/>
        </a:xfrm>
      </p:grpSpPr>
      <p:sp>
        <p:nvSpPr>
          <p:cNvPr id="276" name="Google Shape;27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277" name="Google Shape;277;p4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8" name="Shape 278"/>
        <p:cNvGrpSpPr/>
        <p:nvPr/>
      </p:nvGrpSpPr>
      <p:grpSpPr>
        <a:xfrm>
          <a:off x="0" y="0"/>
          <a:ext cx="0" cy="0"/>
          <a:chOff x="0" y="0"/>
          <a:chExt cx="0" cy="0"/>
        </a:xfrm>
      </p:grpSpPr>
      <p:cxnSp>
        <p:nvCxnSpPr>
          <p:cNvPr id="279" name="Google Shape;279;p4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280" name="Google Shape;280;p47"/>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 name="Google Shape;281;p47"/>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2" name="Google Shape;282;p4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47"/>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284" name="Google Shape;284;p4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5" name="Shape 285"/>
        <p:cNvGrpSpPr/>
        <p:nvPr/>
      </p:nvGrpSpPr>
      <p:grpSpPr>
        <a:xfrm>
          <a:off x="0" y="0"/>
          <a:ext cx="0" cy="0"/>
          <a:chOff x="0" y="0"/>
          <a:chExt cx="0" cy="0"/>
        </a:xfrm>
      </p:grpSpPr>
      <p:pic>
        <p:nvPicPr>
          <p:cNvPr id="286" name="Google Shape;286;p48"/>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287" name="Google Shape;287;p48"/>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8"/>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9" name="Google Shape;289;p4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48"/>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1" name="Shape 291"/>
        <p:cNvGrpSpPr/>
        <p:nvPr/>
      </p:nvGrpSpPr>
      <p:grpSpPr>
        <a:xfrm>
          <a:off x="0" y="0"/>
          <a:ext cx="0" cy="0"/>
          <a:chOff x="0" y="0"/>
          <a:chExt cx="0" cy="0"/>
        </a:xfrm>
      </p:grpSpPr>
      <p:sp>
        <p:nvSpPr>
          <p:cNvPr id="292" name="Google Shape;292;p49"/>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293" name="Google Shape;293;p49"/>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 name="Shape 294"/>
        <p:cNvGrpSpPr/>
        <p:nvPr/>
      </p:nvGrpSpPr>
      <p:grpSpPr>
        <a:xfrm>
          <a:off x="0" y="0"/>
          <a:ext cx="0" cy="0"/>
          <a:chOff x="0" y="0"/>
          <a:chExt cx="0" cy="0"/>
        </a:xfrm>
      </p:grpSpPr>
      <p:sp>
        <p:nvSpPr>
          <p:cNvPr id="295" name="Google Shape;295;p50"/>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6" name="Shape 296"/>
        <p:cNvGrpSpPr/>
        <p:nvPr/>
      </p:nvGrpSpPr>
      <p:grpSpPr>
        <a:xfrm>
          <a:off x="0" y="0"/>
          <a:ext cx="0" cy="0"/>
          <a:chOff x="0" y="0"/>
          <a:chExt cx="0" cy="0"/>
        </a:xfrm>
      </p:grpSpPr>
      <p:sp>
        <p:nvSpPr>
          <p:cNvPr id="297" name="Google Shape;297;p51"/>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98" name="Google Shape;298;p51"/>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99" name="Google Shape;299;p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51"/>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301" name="Google Shape;301;p5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5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03" name="Shape 30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04" name="Shape 304"/>
        <p:cNvGrpSpPr/>
        <p:nvPr/>
      </p:nvGrpSpPr>
      <p:grpSpPr>
        <a:xfrm>
          <a:off x="0" y="0"/>
          <a:ext cx="0" cy="0"/>
          <a:chOff x="0" y="0"/>
          <a:chExt cx="0" cy="0"/>
        </a:xfrm>
      </p:grpSpPr>
      <p:pic>
        <p:nvPicPr>
          <p:cNvPr id="305" name="Google Shape;305;p53"/>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306" name="Google Shape;306;p5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3"/>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8" name="Google Shape;308;p53"/>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9" name="Google Shape;309;p53"/>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0" name="Google Shape;310;p53"/>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1" name="Google Shape;311;p53"/>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2" name="Google Shape;312;p53"/>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3" name="Google Shape;313;p53"/>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4" name="Google Shape;314;p53"/>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5" name="Google Shape;315;p53"/>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6" name="Google Shape;316;p53"/>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7" name="Google Shape;317;p53"/>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8" name="Google Shape;318;p53"/>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9" name="Google Shape;319;p5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320" name="Google Shape;320;p5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21" name="Shape 321"/>
        <p:cNvGrpSpPr/>
        <p:nvPr/>
      </p:nvGrpSpPr>
      <p:grpSpPr>
        <a:xfrm>
          <a:off x="0" y="0"/>
          <a:ext cx="0" cy="0"/>
          <a:chOff x="0" y="0"/>
          <a:chExt cx="0" cy="0"/>
        </a:xfrm>
      </p:grpSpPr>
      <p:pic>
        <p:nvPicPr>
          <p:cNvPr id="322" name="Google Shape;322;p54"/>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323" name="Google Shape;323;p54"/>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4"/>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25" name="Google Shape;325;p54"/>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26" name="Google Shape;326;p5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27" name="Shape 327"/>
        <p:cNvGrpSpPr/>
        <p:nvPr/>
      </p:nvGrpSpPr>
      <p:grpSpPr>
        <a:xfrm>
          <a:off x="0" y="0"/>
          <a:ext cx="0" cy="0"/>
          <a:chOff x="0" y="0"/>
          <a:chExt cx="0" cy="0"/>
        </a:xfrm>
      </p:grpSpPr>
      <p:sp>
        <p:nvSpPr>
          <p:cNvPr id="328" name="Google Shape;328;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9" name="Google Shape;329;p55"/>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0" name="Google Shape;330;p55"/>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1" name="Google Shape;331;p55"/>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2" name="Google Shape;332;p55"/>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3" name="Google Shape;333;p55"/>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 name="Google Shape;334;p55"/>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 name="Google Shape;335;p55"/>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6" name="Google Shape;336;p55"/>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7" name="Google Shape;337;p55"/>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8" name="Google Shape;338;p55"/>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9" name="Google Shape;339;p55"/>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0" name="Google Shape;340;p55"/>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41" name="Google Shape;341;p5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2" name="Shape 342"/>
        <p:cNvGrpSpPr/>
        <p:nvPr/>
      </p:nvGrpSpPr>
      <p:grpSpPr>
        <a:xfrm>
          <a:off x="0" y="0"/>
          <a:ext cx="0" cy="0"/>
          <a:chOff x="0" y="0"/>
          <a:chExt cx="0" cy="0"/>
        </a:xfrm>
      </p:grpSpPr>
      <p:pic>
        <p:nvPicPr>
          <p:cNvPr id="343" name="Google Shape;343;p56"/>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344" name="Google Shape;344;p5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6"/>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6" name="Google Shape;346;p56"/>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7" name="Google Shape;347;p56"/>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8" name="Google Shape;348;p56"/>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 name="Google Shape;349;p56"/>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56"/>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1" name="Google Shape;351;p56"/>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 name="Google Shape;352;p56"/>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3" name="Google Shape;353;p56"/>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54" name="Google Shape;354;p5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355" name="Shape 355"/>
        <p:cNvGrpSpPr/>
        <p:nvPr/>
      </p:nvGrpSpPr>
      <p:grpSpPr>
        <a:xfrm>
          <a:off x="0" y="0"/>
          <a:ext cx="0" cy="0"/>
          <a:chOff x="0" y="0"/>
          <a:chExt cx="0" cy="0"/>
        </a:xfrm>
      </p:grpSpPr>
      <p:sp>
        <p:nvSpPr>
          <p:cNvPr id="356" name="Google Shape;356;p57"/>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7" name="Google Shape;357;p57"/>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8" name="Google Shape;358;p57"/>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9" name="Google Shape;359;p57"/>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0" name="Google Shape;360;p57"/>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1" name="Google Shape;361;p57"/>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2" name="Google Shape;362;p57"/>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63" name="Google Shape;363;p5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364" name="Shape 364"/>
        <p:cNvGrpSpPr/>
        <p:nvPr/>
      </p:nvGrpSpPr>
      <p:grpSpPr>
        <a:xfrm>
          <a:off x="0" y="0"/>
          <a:ext cx="0" cy="0"/>
          <a:chOff x="0" y="0"/>
          <a:chExt cx="0" cy="0"/>
        </a:xfrm>
      </p:grpSpPr>
      <p:sp>
        <p:nvSpPr>
          <p:cNvPr id="365" name="Google Shape;365;p5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8"/>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367" name="Google Shape;367;p58"/>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8"/>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9" name="Google Shape;369;p58"/>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0" name="Google Shape;370;p58"/>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1" name="Google Shape;371;p58"/>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2" name="Google Shape;372;p58"/>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3" name="Google Shape;373;p58"/>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4" name="Google Shape;374;p58"/>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75" name="Google Shape;375;p5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76" name="Shape 376"/>
        <p:cNvGrpSpPr/>
        <p:nvPr/>
      </p:nvGrpSpPr>
      <p:grpSpPr>
        <a:xfrm>
          <a:off x="0" y="0"/>
          <a:ext cx="0" cy="0"/>
          <a:chOff x="0" y="0"/>
          <a:chExt cx="0" cy="0"/>
        </a:xfrm>
      </p:grpSpPr>
      <p:pic>
        <p:nvPicPr>
          <p:cNvPr id="377" name="Google Shape;377;p59"/>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378" name="Google Shape;378;p59"/>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9"/>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0" name="Google Shape;380;p59"/>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1" name="Google Shape;381;p59"/>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82" name="Google Shape;382;p5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383" name="Shape 383"/>
        <p:cNvGrpSpPr/>
        <p:nvPr/>
      </p:nvGrpSpPr>
      <p:grpSpPr>
        <a:xfrm>
          <a:off x="0" y="0"/>
          <a:ext cx="0" cy="0"/>
          <a:chOff x="0" y="0"/>
          <a:chExt cx="0" cy="0"/>
        </a:xfrm>
      </p:grpSpPr>
      <p:sp>
        <p:nvSpPr>
          <p:cNvPr id="384" name="Google Shape;384;p60"/>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85" name="Google Shape;385;p60"/>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86" name="Google Shape;386;p60"/>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87" name="Google Shape;387;p60"/>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88" name="Google Shape;388;p60"/>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89" name="Google Shape;389;p60"/>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390" name="Google Shape;390;p60"/>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391" name="Google Shape;391;p60"/>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6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393" name="Shape 393"/>
        <p:cNvGrpSpPr/>
        <p:nvPr/>
      </p:nvGrpSpPr>
      <p:grpSpPr>
        <a:xfrm>
          <a:off x="0" y="0"/>
          <a:ext cx="0" cy="0"/>
          <a:chOff x="0" y="0"/>
          <a:chExt cx="0" cy="0"/>
        </a:xfrm>
      </p:grpSpPr>
      <p:pic>
        <p:nvPicPr>
          <p:cNvPr id="394" name="Google Shape;394;p61"/>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395" name="Google Shape;395;p61"/>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7" name="Google Shape;397;p61"/>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8" name="Google Shape;398;p61"/>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9" name="Google Shape;399;p61"/>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0" name="Google Shape;400;p61"/>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401" name="Google Shape;401;p6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402" name="Shape 402"/>
        <p:cNvGrpSpPr/>
        <p:nvPr/>
      </p:nvGrpSpPr>
      <p:grpSpPr>
        <a:xfrm>
          <a:off x="0" y="0"/>
          <a:ext cx="0" cy="0"/>
          <a:chOff x="0" y="0"/>
          <a:chExt cx="0" cy="0"/>
        </a:xfrm>
      </p:grpSpPr>
      <p:sp>
        <p:nvSpPr>
          <p:cNvPr id="403" name="Google Shape;403;p62"/>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404" name="Google Shape;404;p62"/>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5" name="Google Shape;405;p62"/>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406" name="Google Shape;406;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407" name="Google Shape;407;p6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408" name="Shape 408"/>
        <p:cNvGrpSpPr/>
        <p:nvPr/>
      </p:nvGrpSpPr>
      <p:grpSpPr>
        <a:xfrm>
          <a:off x="0" y="0"/>
          <a:ext cx="0" cy="0"/>
          <a:chOff x="0" y="0"/>
          <a:chExt cx="0" cy="0"/>
        </a:xfrm>
      </p:grpSpPr>
      <p:sp>
        <p:nvSpPr>
          <p:cNvPr id="409" name="Google Shape;409;p63"/>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410" name="Google Shape;410;p63"/>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411" name="Google Shape;411;p63"/>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6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13" name="Shape 413"/>
        <p:cNvGrpSpPr/>
        <p:nvPr/>
      </p:nvGrpSpPr>
      <p:grpSpPr>
        <a:xfrm>
          <a:off x="0" y="0"/>
          <a:ext cx="0" cy="0"/>
          <a:chOff x="0" y="0"/>
          <a:chExt cx="0" cy="0"/>
        </a:xfrm>
      </p:grpSpPr>
      <p:pic>
        <p:nvPicPr>
          <p:cNvPr id="414" name="Google Shape;414;p64"/>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415" name="Google Shape;415;p6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417" name="Google Shape;417;p6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418" name="Shape 418"/>
        <p:cNvGrpSpPr/>
        <p:nvPr/>
      </p:nvGrpSpPr>
      <p:grpSpPr>
        <a:xfrm>
          <a:off x="0" y="0"/>
          <a:ext cx="0" cy="0"/>
          <a:chOff x="0" y="0"/>
          <a:chExt cx="0" cy="0"/>
        </a:xfrm>
      </p:grpSpPr>
      <p:sp>
        <p:nvSpPr>
          <p:cNvPr id="419" name="Google Shape;419;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0" name="Google Shape;420;p6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65"/>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422" name="Google Shape;422;p65"/>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6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424" name="Shape 424"/>
        <p:cNvGrpSpPr/>
        <p:nvPr/>
      </p:nvGrpSpPr>
      <p:grpSpPr>
        <a:xfrm>
          <a:off x="0" y="0"/>
          <a:ext cx="0" cy="0"/>
          <a:chOff x="0" y="0"/>
          <a:chExt cx="0" cy="0"/>
        </a:xfrm>
      </p:grpSpPr>
      <p:pic>
        <p:nvPicPr>
          <p:cNvPr id="425" name="Google Shape;425;p66"/>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426" name="Google Shape;426;p66"/>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6"/>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428" name="Google Shape;428;p66"/>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29" name="Google Shape;429;p66"/>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430" name="Google Shape;430;p6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431" name="Shape 431"/>
        <p:cNvGrpSpPr/>
        <p:nvPr/>
      </p:nvGrpSpPr>
      <p:grpSpPr>
        <a:xfrm>
          <a:off x="0" y="0"/>
          <a:ext cx="0" cy="0"/>
          <a:chOff x="0" y="0"/>
          <a:chExt cx="0" cy="0"/>
        </a:xfrm>
      </p:grpSpPr>
      <p:sp>
        <p:nvSpPr>
          <p:cNvPr id="432" name="Google Shape;432;p6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67"/>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434" name="Google Shape;434;p67"/>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6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436" name="Shape 436"/>
        <p:cNvGrpSpPr/>
        <p:nvPr/>
      </p:nvGrpSpPr>
      <p:grpSpPr>
        <a:xfrm>
          <a:off x="0" y="0"/>
          <a:ext cx="0" cy="0"/>
          <a:chOff x="0" y="0"/>
          <a:chExt cx="0" cy="0"/>
        </a:xfrm>
      </p:grpSpPr>
      <p:pic>
        <p:nvPicPr>
          <p:cNvPr id="437" name="Google Shape;437;p68"/>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438" name="Google Shape;438;p6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 name="Google Shape;439;p6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3" name="Shape 443"/>
        <p:cNvGrpSpPr/>
        <p:nvPr/>
      </p:nvGrpSpPr>
      <p:grpSpPr>
        <a:xfrm>
          <a:off x="0" y="0"/>
          <a:ext cx="0" cy="0"/>
          <a:chOff x="0" y="0"/>
          <a:chExt cx="0" cy="0"/>
        </a:xfrm>
      </p:grpSpPr>
      <p:pic>
        <p:nvPicPr>
          <p:cNvPr id="444" name="Google Shape;444;p70"/>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445" name="Google Shape;445;p70"/>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0"/>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7" name="Google Shape;447;p70"/>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448" name="Google Shape;448;p7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9" name="Shape 449"/>
        <p:cNvGrpSpPr/>
        <p:nvPr/>
      </p:nvGrpSpPr>
      <p:grpSpPr>
        <a:xfrm>
          <a:off x="0" y="0"/>
          <a:ext cx="0" cy="0"/>
          <a:chOff x="0" y="0"/>
          <a:chExt cx="0" cy="0"/>
        </a:xfrm>
      </p:grpSpPr>
      <p:sp>
        <p:nvSpPr>
          <p:cNvPr id="450" name="Google Shape;450;p71"/>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1" name="Google Shape;451;p71"/>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2" name="Google Shape;452;p71"/>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453" name="Google Shape;453;p71"/>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454" name="Google Shape;454;p71"/>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7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456" name="Shape 456"/>
        <p:cNvGrpSpPr/>
        <p:nvPr/>
      </p:nvGrpSpPr>
      <p:grpSpPr>
        <a:xfrm>
          <a:off x="0" y="0"/>
          <a:ext cx="0" cy="0"/>
          <a:chOff x="0" y="0"/>
          <a:chExt cx="0" cy="0"/>
        </a:xfrm>
      </p:grpSpPr>
      <p:sp>
        <p:nvSpPr>
          <p:cNvPr id="457" name="Google Shape;457;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8" name="Google Shape;458;p72"/>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459" name="Google Shape;459;p7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0" name="Shape 460"/>
        <p:cNvGrpSpPr/>
        <p:nvPr/>
      </p:nvGrpSpPr>
      <p:grpSpPr>
        <a:xfrm>
          <a:off x="0" y="0"/>
          <a:ext cx="0" cy="0"/>
          <a:chOff x="0" y="0"/>
          <a:chExt cx="0" cy="0"/>
        </a:xfrm>
      </p:grpSpPr>
      <p:sp>
        <p:nvSpPr>
          <p:cNvPr id="461" name="Google Shape;461;p7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73"/>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463" name="Google Shape;463;p7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5" name="Google Shape;465;p73"/>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6" name="Google Shape;466;p73"/>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7" name="Google Shape;467;p73"/>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8" name="Google Shape;468;p73"/>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469" name="Google Shape;469;p7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0" name="Shape 470"/>
        <p:cNvGrpSpPr/>
        <p:nvPr/>
      </p:nvGrpSpPr>
      <p:grpSpPr>
        <a:xfrm>
          <a:off x="0" y="0"/>
          <a:ext cx="0" cy="0"/>
          <a:chOff x="0" y="0"/>
          <a:chExt cx="0" cy="0"/>
        </a:xfrm>
      </p:grpSpPr>
      <p:sp>
        <p:nvSpPr>
          <p:cNvPr id="471" name="Google Shape;471;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472" name="Google Shape;472;p7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3" name="Shape 473"/>
        <p:cNvGrpSpPr/>
        <p:nvPr/>
      </p:nvGrpSpPr>
      <p:grpSpPr>
        <a:xfrm>
          <a:off x="0" y="0"/>
          <a:ext cx="0" cy="0"/>
          <a:chOff x="0" y="0"/>
          <a:chExt cx="0" cy="0"/>
        </a:xfrm>
      </p:grpSpPr>
      <p:cxnSp>
        <p:nvCxnSpPr>
          <p:cNvPr id="474" name="Google Shape;474;p7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75"/>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6" name="Google Shape;476;p75"/>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7" name="Google Shape;477;p7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75"/>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479" name="Google Shape;479;p7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0" name="Shape 480"/>
        <p:cNvGrpSpPr/>
        <p:nvPr/>
      </p:nvGrpSpPr>
      <p:grpSpPr>
        <a:xfrm>
          <a:off x="0" y="0"/>
          <a:ext cx="0" cy="0"/>
          <a:chOff x="0" y="0"/>
          <a:chExt cx="0" cy="0"/>
        </a:xfrm>
      </p:grpSpPr>
      <p:pic>
        <p:nvPicPr>
          <p:cNvPr id="481" name="Google Shape;481;p76"/>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482" name="Google Shape;482;p76"/>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6"/>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484" name="Google Shape;484;p7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485" name="Google Shape;485;p76"/>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6" name="Shape 486"/>
        <p:cNvGrpSpPr/>
        <p:nvPr/>
      </p:nvGrpSpPr>
      <p:grpSpPr>
        <a:xfrm>
          <a:off x="0" y="0"/>
          <a:ext cx="0" cy="0"/>
          <a:chOff x="0" y="0"/>
          <a:chExt cx="0" cy="0"/>
        </a:xfrm>
      </p:grpSpPr>
      <p:sp>
        <p:nvSpPr>
          <p:cNvPr id="487" name="Google Shape;487;p77"/>
          <p:cNvSpPr txBox="1"/>
          <p:nvPr>
            <p:ph idx="1" type="subTitle"/>
          </p:nvPr>
        </p:nvSpPr>
        <p:spPr>
          <a:xfrm>
            <a:off x="4036225" y="2853775"/>
            <a:ext cx="4464000" cy="8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488" name="Google Shape;488;p77"/>
          <p:cNvSpPr txBox="1"/>
          <p:nvPr>
            <p:ph type="title"/>
          </p:nvPr>
        </p:nvSpPr>
        <p:spPr>
          <a:xfrm>
            <a:off x="4036329" y="1708125"/>
            <a:ext cx="4464000" cy="10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9" name="Shape 489"/>
        <p:cNvGrpSpPr/>
        <p:nvPr/>
      </p:nvGrpSpPr>
      <p:grpSpPr>
        <a:xfrm>
          <a:off x="0" y="0"/>
          <a:ext cx="0" cy="0"/>
          <a:chOff x="0" y="0"/>
          <a:chExt cx="0" cy="0"/>
        </a:xfrm>
      </p:grpSpPr>
      <p:sp>
        <p:nvSpPr>
          <p:cNvPr id="490" name="Google Shape;490;p78"/>
          <p:cNvSpPr txBox="1"/>
          <p:nvPr>
            <p:ph type="title"/>
          </p:nvPr>
        </p:nvSpPr>
        <p:spPr>
          <a:xfrm>
            <a:off x="720000" y="2848300"/>
            <a:ext cx="4051800" cy="1087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1" name="Shape 491"/>
        <p:cNvGrpSpPr/>
        <p:nvPr/>
      </p:nvGrpSpPr>
      <p:grpSpPr>
        <a:xfrm>
          <a:off x="0" y="0"/>
          <a:ext cx="0" cy="0"/>
          <a:chOff x="0" y="0"/>
          <a:chExt cx="0" cy="0"/>
        </a:xfrm>
      </p:grpSpPr>
      <p:sp>
        <p:nvSpPr>
          <p:cNvPr id="492" name="Google Shape;492;p79"/>
          <p:cNvSpPr txBox="1"/>
          <p:nvPr>
            <p:ph hasCustomPrompt="1" type="title"/>
          </p:nvPr>
        </p:nvSpPr>
        <p:spPr>
          <a:xfrm>
            <a:off x="1284000" y="1693100"/>
            <a:ext cx="6576000" cy="201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3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3" name="Google Shape;493;p79"/>
          <p:cNvSpPr txBox="1"/>
          <p:nvPr>
            <p:ph idx="1" type="subTitle"/>
          </p:nvPr>
        </p:nvSpPr>
        <p:spPr>
          <a:xfrm>
            <a:off x="1284000" y="3708575"/>
            <a:ext cx="6576000" cy="35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94" name="Google Shape;494;p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79"/>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496" name="Google Shape;496;p79"/>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7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98" name="Shape 498"/>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9" name="Shape 499"/>
        <p:cNvGrpSpPr/>
        <p:nvPr/>
      </p:nvGrpSpPr>
      <p:grpSpPr>
        <a:xfrm>
          <a:off x="0" y="0"/>
          <a:ext cx="0" cy="0"/>
          <a:chOff x="0" y="0"/>
          <a:chExt cx="0" cy="0"/>
        </a:xfrm>
      </p:grpSpPr>
      <p:pic>
        <p:nvPicPr>
          <p:cNvPr id="500" name="Google Shape;500;p81"/>
          <p:cNvPicPr preferRelativeResize="0"/>
          <p:nvPr/>
        </p:nvPicPr>
        <p:blipFill rotWithShape="1">
          <a:blip r:embed="rId2">
            <a:alphaModFix/>
          </a:blip>
          <a:srcRect b="23338" l="0" r="0" t="52050"/>
          <a:stretch/>
        </p:blipFill>
        <p:spPr>
          <a:xfrm>
            <a:off x="0" y="0"/>
            <a:ext cx="9144000" cy="1500300"/>
          </a:xfrm>
          <a:prstGeom prst="rect">
            <a:avLst/>
          </a:prstGeom>
          <a:noFill/>
          <a:ln>
            <a:noFill/>
          </a:ln>
        </p:spPr>
      </p:pic>
      <p:sp>
        <p:nvSpPr>
          <p:cNvPr id="501" name="Google Shape;501;p8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1"/>
          <p:cNvSpPr txBox="1"/>
          <p:nvPr>
            <p:ph type="title"/>
          </p:nvPr>
        </p:nvSpPr>
        <p:spPr>
          <a:xfrm>
            <a:off x="183030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3" name="Google Shape;503;p81"/>
          <p:cNvSpPr txBox="1"/>
          <p:nvPr>
            <p:ph idx="1" type="subTitle"/>
          </p:nvPr>
        </p:nvSpPr>
        <p:spPr>
          <a:xfrm>
            <a:off x="1830300"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4" name="Google Shape;504;p81"/>
          <p:cNvSpPr txBox="1"/>
          <p:nvPr>
            <p:ph idx="2" type="title"/>
          </p:nvPr>
        </p:nvSpPr>
        <p:spPr>
          <a:xfrm>
            <a:off x="5759850" y="1851675"/>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5" name="Google Shape;505;p81"/>
          <p:cNvSpPr txBox="1"/>
          <p:nvPr>
            <p:ph idx="3" type="subTitle"/>
          </p:nvPr>
        </p:nvSpPr>
        <p:spPr>
          <a:xfrm>
            <a:off x="5759852" y="2379368"/>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6" name="Google Shape;506;p81"/>
          <p:cNvSpPr txBox="1"/>
          <p:nvPr>
            <p:ph idx="4" type="title"/>
          </p:nvPr>
        </p:nvSpPr>
        <p:spPr>
          <a:xfrm>
            <a:off x="183030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7" name="Google Shape;507;p81"/>
          <p:cNvSpPr txBox="1"/>
          <p:nvPr>
            <p:ph idx="5" type="subTitle"/>
          </p:nvPr>
        </p:nvSpPr>
        <p:spPr>
          <a:xfrm>
            <a:off x="1830300"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8" name="Google Shape;508;p81"/>
          <p:cNvSpPr txBox="1"/>
          <p:nvPr>
            <p:ph idx="6" type="title"/>
          </p:nvPr>
        </p:nvSpPr>
        <p:spPr>
          <a:xfrm>
            <a:off x="5759850" y="3020970"/>
            <a:ext cx="242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rgbClr val="93C5A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9" name="Google Shape;509;p81"/>
          <p:cNvSpPr txBox="1"/>
          <p:nvPr>
            <p:ph idx="7" type="subTitle"/>
          </p:nvPr>
        </p:nvSpPr>
        <p:spPr>
          <a:xfrm>
            <a:off x="5759852" y="3548675"/>
            <a:ext cx="2429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0" name="Google Shape;510;p81"/>
          <p:cNvSpPr txBox="1"/>
          <p:nvPr>
            <p:ph hasCustomPrompt="1" idx="8" type="title"/>
          </p:nvPr>
        </p:nvSpPr>
        <p:spPr>
          <a:xfrm>
            <a:off x="720000"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1" name="Google Shape;511;p81"/>
          <p:cNvSpPr txBox="1"/>
          <p:nvPr>
            <p:ph hasCustomPrompt="1" idx="9" type="title"/>
          </p:nvPr>
        </p:nvSpPr>
        <p:spPr>
          <a:xfrm>
            <a:off x="720000"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2" name="Google Shape;512;p81"/>
          <p:cNvSpPr txBox="1"/>
          <p:nvPr>
            <p:ph hasCustomPrompt="1" idx="13" type="title"/>
          </p:nvPr>
        </p:nvSpPr>
        <p:spPr>
          <a:xfrm>
            <a:off x="4646375" y="18543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3" name="Google Shape;513;p81"/>
          <p:cNvSpPr txBox="1"/>
          <p:nvPr>
            <p:ph hasCustomPrompt="1" idx="14" type="title"/>
          </p:nvPr>
        </p:nvSpPr>
        <p:spPr>
          <a:xfrm>
            <a:off x="4646375" y="302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4" name="Google Shape;514;p81"/>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515" name="Google Shape;515;p8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16" name="Shape 516"/>
        <p:cNvGrpSpPr/>
        <p:nvPr/>
      </p:nvGrpSpPr>
      <p:grpSpPr>
        <a:xfrm>
          <a:off x="0" y="0"/>
          <a:ext cx="0" cy="0"/>
          <a:chOff x="0" y="0"/>
          <a:chExt cx="0" cy="0"/>
        </a:xfrm>
      </p:grpSpPr>
      <p:pic>
        <p:nvPicPr>
          <p:cNvPr id="517" name="Google Shape;517;p82"/>
          <p:cNvPicPr preferRelativeResize="0"/>
          <p:nvPr/>
        </p:nvPicPr>
        <p:blipFill rotWithShape="1">
          <a:blip r:embed="rId2">
            <a:alphaModFix/>
          </a:blip>
          <a:srcRect b="29830" l="0" r="17736" t="24376"/>
          <a:stretch/>
        </p:blipFill>
        <p:spPr>
          <a:xfrm>
            <a:off x="0" y="0"/>
            <a:ext cx="9144000" cy="3393276"/>
          </a:xfrm>
          <a:prstGeom prst="rect">
            <a:avLst/>
          </a:prstGeom>
          <a:noFill/>
          <a:ln>
            <a:noFill/>
          </a:ln>
        </p:spPr>
      </p:pic>
      <p:sp>
        <p:nvSpPr>
          <p:cNvPr id="518" name="Google Shape;518;p82"/>
          <p:cNvSpPr/>
          <p:nvPr/>
        </p:nvSpPr>
        <p:spPr>
          <a:xfrm>
            <a:off x="0" y="0"/>
            <a:ext cx="9144000" cy="3393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2"/>
          <p:cNvSpPr txBox="1"/>
          <p:nvPr>
            <p:ph type="title"/>
          </p:nvPr>
        </p:nvSpPr>
        <p:spPr>
          <a:xfrm>
            <a:off x="720000" y="36874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20" name="Google Shape;520;p82"/>
          <p:cNvSpPr txBox="1"/>
          <p:nvPr>
            <p:ph idx="1" type="subTitle"/>
          </p:nvPr>
        </p:nvSpPr>
        <p:spPr>
          <a:xfrm>
            <a:off x="720000" y="1559475"/>
            <a:ext cx="5852100" cy="152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21" name="Google Shape;521;p8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22" name="Shape 522"/>
        <p:cNvGrpSpPr/>
        <p:nvPr/>
      </p:nvGrpSpPr>
      <p:grpSpPr>
        <a:xfrm>
          <a:off x="0" y="0"/>
          <a:ext cx="0" cy="0"/>
          <a:chOff x="0" y="0"/>
          <a:chExt cx="0" cy="0"/>
        </a:xfrm>
      </p:grpSpPr>
      <p:sp>
        <p:nvSpPr>
          <p:cNvPr id="523" name="Google Shape;523;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24" name="Google Shape;524;p83"/>
          <p:cNvSpPr txBox="1"/>
          <p:nvPr>
            <p:ph idx="2" type="title"/>
          </p:nvPr>
        </p:nvSpPr>
        <p:spPr>
          <a:xfrm>
            <a:off x="134650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5" name="Google Shape;525;p83"/>
          <p:cNvSpPr txBox="1"/>
          <p:nvPr>
            <p:ph idx="1" type="subTitle"/>
          </p:nvPr>
        </p:nvSpPr>
        <p:spPr>
          <a:xfrm>
            <a:off x="1346489"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6" name="Google Shape;526;p83"/>
          <p:cNvSpPr txBox="1"/>
          <p:nvPr>
            <p:ph idx="3" type="title"/>
          </p:nvPr>
        </p:nvSpPr>
        <p:spPr>
          <a:xfrm>
            <a:off x="3649190"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7" name="Google Shape;527;p83"/>
          <p:cNvSpPr txBox="1"/>
          <p:nvPr>
            <p:ph idx="4" type="subTitle"/>
          </p:nvPr>
        </p:nvSpPr>
        <p:spPr>
          <a:xfrm>
            <a:off x="3649221"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8" name="Google Shape;528;p83"/>
          <p:cNvSpPr txBox="1"/>
          <p:nvPr>
            <p:ph idx="5" type="title"/>
          </p:nvPr>
        </p:nvSpPr>
        <p:spPr>
          <a:xfrm>
            <a:off x="1346500"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9" name="Google Shape;529;p83"/>
          <p:cNvSpPr txBox="1"/>
          <p:nvPr>
            <p:ph idx="6" type="subTitle"/>
          </p:nvPr>
        </p:nvSpPr>
        <p:spPr>
          <a:xfrm>
            <a:off x="1346489"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0" name="Google Shape;530;p83"/>
          <p:cNvSpPr txBox="1"/>
          <p:nvPr>
            <p:ph idx="7" type="title"/>
          </p:nvPr>
        </p:nvSpPr>
        <p:spPr>
          <a:xfrm>
            <a:off x="3649221"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1" name="Google Shape;531;p83"/>
          <p:cNvSpPr txBox="1"/>
          <p:nvPr>
            <p:ph idx="8" type="subTitle"/>
          </p:nvPr>
        </p:nvSpPr>
        <p:spPr>
          <a:xfrm>
            <a:off x="3649221"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2" name="Google Shape;532;p83"/>
          <p:cNvSpPr txBox="1"/>
          <p:nvPr>
            <p:ph idx="9" type="title"/>
          </p:nvPr>
        </p:nvSpPr>
        <p:spPr>
          <a:xfrm>
            <a:off x="5951881" y="1866876"/>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3" name="Google Shape;533;p83"/>
          <p:cNvSpPr txBox="1"/>
          <p:nvPr>
            <p:ph idx="13" type="subTitle"/>
          </p:nvPr>
        </p:nvSpPr>
        <p:spPr>
          <a:xfrm>
            <a:off x="5951885" y="2229970"/>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4" name="Google Shape;534;p83"/>
          <p:cNvSpPr txBox="1"/>
          <p:nvPr>
            <p:ph idx="14" type="title"/>
          </p:nvPr>
        </p:nvSpPr>
        <p:spPr>
          <a:xfrm>
            <a:off x="5951875" y="3218880"/>
            <a:ext cx="1845600" cy="3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5" name="Google Shape;535;p83"/>
          <p:cNvSpPr txBox="1"/>
          <p:nvPr>
            <p:ph idx="15" type="subTitle"/>
          </p:nvPr>
        </p:nvSpPr>
        <p:spPr>
          <a:xfrm>
            <a:off x="5951978" y="3581985"/>
            <a:ext cx="1845600" cy="44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36" name="Google Shape;536;p8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37" name="Shape 537"/>
        <p:cNvGrpSpPr/>
        <p:nvPr/>
      </p:nvGrpSpPr>
      <p:grpSpPr>
        <a:xfrm>
          <a:off x="0" y="0"/>
          <a:ext cx="0" cy="0"/>
          <a:chOff x="0" y="0"/>
          <a:chExt cx="0" cy="0"/>
        </a:xfrm>
      </p:grpSpPr>
      <p:pic>
        <p:nvPicPr>
          <p:cNvPr id="538" name="Google Shape;538;p84"/>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539" name="Google Shape;539;p84"/>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4"/>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1" name="Google Shape;541;p84"/>
          <p:cNvSpPr txBox="1"/>
          <p:nvPr>
            <p:ph idx="2" type="title"/>
          </p:nvPr>
        </p:nvSpPr>
        <p:spPr>
          <a:xfrm>
            <a:off x="720000"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2" name="Google Shape;542;p84"/>
          <p:cNvSpPr txBox="1"/>
          <p:nvPr>
            <p:ph idx="1" type="subTitle"/>
          </p:nvPr>
        </p:nvSpPr>
        <p:spPr>
          <a:xfrm>
            <a:off x="720000"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3" name="Google Shape;543;p84"/>
          <p:cNvSpPr txBox="1"/>
          <p:nvPr>
            <p:ph idx="3" type="title"/>
          </p:nvPr>
        </p:nvSpPr>
        <p:spPr>
          <a:xfrm>
            <a:off x="3362778" y="1627563"/>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4" name="Google Shape;544;p84"/>
          <p:cNvSpPr txBox="1"/>
          <p:nvPr>
            <p:ph idx="4" type="subTitle"/>
          </p:nvPr>
        </p:nvSpPr>
        <p:spPr>
          <a:xfrm>
            <a:off x="3362777" y="2061699"/>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5" name="Google Shape;545;p84"/>
          <p:cNvSpPr txBox="1"/>
          <p:nvPr>
            <p:ph idx="5" type="title"/>
          </p:nvPr>
        </p:nvSpPr>
        <p:spPr>
          <a:xfrm>
            <a:off x="720000"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6" name="Google Shape;546;p84"/>
          <p:cNvSpPr txBox="1"/>
          <p:nvPr>
            <p:ph idx="6" type="subTitle"/>
          </p:nvPr>
        </p:nvSpPr>
        <p:spPr>
          <a:xfrm>
            <a:off x="720000"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7" name="Google Shape;547;p84"/>
          <p:cNvSpPr txBox="1"/>
          <p:nvPr>
            <p:ph idx="7" type="title"/>
          </p:nvPr>
        </p:nvSpPr>
        <p:spPr>
          <a:xfrm>
            <a:off x="3362778" y="2820038"/>
            <a:ext cx="1978200" cy="434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8" name="Google Shape;548;p84"/>
          <p:cNvSpPr txBox="1"/>
          <p:nvPr>
            <p:ph idx="8" type="subTitle"/>
          </p:nvPr>
        </p:nvSpPr>
        <p:spPr>
          <a:xfrm>
            <a:off x="3362777" y="3254163"/>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49" name="Google Shape;549;p8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_1">
    <p:spTree>
      <p:nvGrpSpPr>
        <p:cNvPr id="550" name="Shape 550"/>
        <p:cNvGrpSpPr/>
        <p:nvPr/>
      </p:nvGrpSpPr>
      <p:grpSpPr>
        <a:xfrm>
          <a:off x="0" y="0"/>
          <a:ext cx="0" cy="0"/>
          <a:chOff x="0" y="0"/>
          <a:chExt cx="0" cy="0"/>
        </a:xfrm>
      </p:grpSpPr>
      <p:sp>
        <p:nvSpPr>
          <p:cNvPr id="551" name="Google Shape;551;p85"/>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52" name="Google Shape;552;p85"/>
          <p:cNvSpPr txBox="1"/>
          <p:nvPr>
            <p:ph idx="2" type="title"/>
          </p:nvPr>
        </p:nvSpPr>
        <p:spPr>
          <a:xfrm>
            <a:off x="1038800"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3" name="Google Shape;553;p85"/>
          <p:cNvSpPr txBox="1"/>
          <p:nvPr>
            <p:ph idx="1" type="subTitle"/>
          </p:nvPr>
        </p:nvSpPr>
        <p:spPr>
          <a:xfrm>
            <a:off x="1038800"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4" name="Google Shape;554;p85"/>
          <p:cNvSpPr txBox="1"/>
          <p:nvPr>
            <p:ph idx="3" type="title"/>
          </p:nvPr>
        </p:nvSpPr>
        <p:spPr>
          <a:xfrm>
            <a:off x="3585518"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5" name="Google Shape;555;p85"/>
          <p:cNvSpPr txBox="1"/>
          <p:nvPr>
            <p:ph idx="4" type="subTitle"/>
          </p:nvPr>
        </p:nvSpPr>
        <p:spPr>
          <a:xfrm>
            <a:off x="3585518"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6" name="Google Shape;556;p85"/>
          <p:cNvSpPr txBox="1"/>
          <p:nvPr>
            <p:ph idx="5" type="title"/>
          </p:nvPr>
        </p:nvSpPr>
        <p:spPr>
          <a:xfrm>
            <a:off x="6132252" y="3779000"/>
            <a:ext cx="1973100" cy="3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7" name="Google Shape;557;p85"/>
          <p:cNvSpPr txBox="1"/>
          <p:nvPr>
            <p:ph idx="6" type="subTitle"/>
          </p:nvPr>
        </p:nvSpPr>
        <p:spPr>
          <a:xfrm>
            <a:off x="6132253" y="2701100"/>
            <a:ext cx="19731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58" name="Google Shape;558;p8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_1">
    <p:spTree>
      <p:nvGrpSpPr>
        <p:cNvPr id="559" name="Shape 559"/>
        <p:cNvGrpSpPr/>
        <p:nvPr/>
      </p:nvGrpSpPr>
      <p:grpSpPr>
        <a:xfrm>
          <a:off x="0" y="0"/>
          <a:ext cx="0" cy="0"/>
          <a:chOff x="0" y="0"/>
          <a:chExt cx="0" cy="0"/>
        </a:xfrm>
      </p:grpSpPr>
      <p:sp>
        <p:nvSpPr>
          <p:cNvPr id="560" name="Google Shape;560;p86"/>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86"/>
          <p:cNvPicPr preferRelativeResize="0"/>
          <p:nvPr/>
        </p:nvPicPr>
        <p:blipFill rotWithShape="1">
          <a:blip r:embed="rId2">
            <a:alphaModFix/>
          </a:blip>
          <a:srcRect b="13418" l="0" r="0" t="57417"/>
          <a:stretch/>
        </p:blipFill>
        <p:spPr>
          <a:xfrm flipH="1">
            <a:off x="0" y="0"/>
            <a:ext cx="9144000" cy="1500300"/>
          </a:xfrm>
          <a:prstGeom prst="rect">
            <a:avLst/>
          </a:prstGeom>
          <a:noFill/>
          <a:ln>
            <a:noFill/>
          </a:ln>
        </p:spPr>
      </p:pic>
      <p:sp>
        <p:nvSpPr>
          <p:cNvPr id="562" name="Google Shape;562;p86"/>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6"/>
          <p:cNvSpPr txBox="1"/>
          <p:nvPr>
            <p:ph type="title"/>
          </p:nvPr>
        </p:nvSpPr>
        <p:spPr>
          <a:xfrm>
            <a:off x="720000" y="445025"/>
            <a:ext cx="67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64" name="Google Shape;564;p86"/>
          <p:cNvSpPr txBox="1"/>
          <p:nvPr>
            <p:ph idx="2" type="title"/>
          </p:nvPr>
        </p:nvSpPr>
        <p:spPr>
          <a:xfrm>
            <a:off x="720000"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5" name="Google Shape;565;p86"/>
          <p:cNvSpPr txBox="1"/>
          <p:nvPr>
            <p:ph idx="1" type="subTitle"/>
          </p:nvPr>
        </p:nvSpPr>
        <p:spPr>
          <a:xfrm>
            <a:off x="72000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6" name="Google Shape;566;p86"/>
          <p:cNvSpPr txBox="1"/>
          <p:nvPr>
            <p:ph idx="3" type="title"/>
          </p:nvPr>
        </p:nvSpPr>
        <p:spPr>
          <a:xfrm>
            <a:off x="3340264"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7" name="Google Shape;567;p86"/>
          <p:cNvSpPr txBox="1"/>
          <p:nvPr>
            <p:ph idx="4" type="subTitle"/>
          </p:nvPr>
        </p:nvSpPr>
        <p:spPr>
          <a:xfrm>
            <a:off x="3340264"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8" name="Google Shape;568;p86"/>
          <p:cNvSpPr txBox="1"/>
          <p:nvPr>
            <p:ph idx="5" type="title"/>
          </p:nvPr>
        </p:nvSpPr>
        <p:spPr>
          <a:xfrm>
            <a:off x="5960549" y="2560399"/>
            <a:ext cx="2463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9" name="Google Shape;569;p86"/>
          <p:cNvSpPr txBox="1"/>
          <p:nvPr>
            <p:ph idx="6" type="subTitle"/>
          </p:nvPr>
        </p:nvSpPr>
        <p:spPr>
          <a:xfrm>
            <a:off x="5960550" y="2994475"/>
            <a:ext cx="2463300" cy="10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70" name="Google Shape;570;p8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71" name="Shape 571"/>
        <p:cNvGrpSpPr/>
        <p:nvPr/>
      </p:nvGrpSpPr>
      <p:grpSpPr>
        <a:xfrm>
          <a:off x="0" y="0"/>
          <a:ext cx="0" cy="0"/>
          <a:chOff x="0" y="0"/>
          <a:chExt cx="0" cy="0"/>
        </a:xfrm>
      </p:grpSpPr>
      <p:pic>
        <p:nvPicPr>
          <p:cNvPr id="572" name="Google Shape;572;p87"/>
          <p:cNvPicPr preferRelativeResize="0"/>
          <p:nvPr/>
        </p:nvPicPr>
        <p:blipFill rotWithShape="1">
          <a:blip r:embed="rId2">
            <a:alphaModFix/>
          </a:blip>
          <a:srcRect b="0" l="15929" r="41807" t="0"/>
          <a:stretch/>
        </p:blipFill>
        <p:spPr>
          <a:xfrm>
            <a:off x="50" y="0"/>
            <a:ext cx="3260700" cy="5143500"/>
          </a:xfrm>
          <a:prstGeom prst="rect">
            <a:avLst/>
          </a:prstGeom>
          <a:noFill/>
          <a:ln>
            <a:noFill/>
          </a:ln>
        </p:spPr>
      </p:pic>
      <p:sp>
        <p:nvSpPr>
          <p:cNvPr id="573" name="Google Shape;573;p87"/>
          <p:cNvSpPr/>
          <p:nvPr/>
        </p:nvSpPr>
        <p:spPr>
          <a:xfrm>
            <a:off x="0" y="0"/>
            <a:ext cx="32607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7"/>
          <p:cNvSpPr txBox="1"/>
          <p:nvPr>
            <p:ph type="title"/>
          </p:nvPr>
        </p:nvSpPr>
        <p:spPr>
          <a:xfrm>
            <a:off x="3791975" y="1458825"/>
            <a:ext cx="46320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5" name="Google Shape;575;p87"/>
          <p:cNvSpPr txBox="1"/>
          <p:nvPr>
            <p:ph hasCustomPrompt="1" idx="2" type="title"/>
          </p:nvPr>
        </p:nvSpPr>
        <p:spPr>
          <a:xfrm>
            <a:off x="7331706" y="446150"/>
            <a:ext cx="10923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76" name="Google Shape;576;p87"/>
          <p:cNvSpPr txBox="1"/>
          <p:nvPr>
            <p:ph idx="1" type="subTitle"/>
          </p:nvPr>
        </p:nvSpPr>
        <p:spPr>
          <a:xfrm>
            <a:off x="5239778" y="3374325"/>
            <a:ext cx="3184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77" name="Google Shape;577;p87"/>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578" name="Shape 578"/>
        <p:cNvGrpSpPr/>
        <p:nvPr/>
      </p:nvGrpSpPr>
      <p:grpSpPr>
        <a:xfrm>
          <a:off x="0" y="0"/>
          <a:ext cx="0" cy="0"/>
          <a:chOff x="0" y="0"/>
          <a:chExt cx="0" cy="0"/>
        </a:xfrm>
      </p:grpSpPr>
      <p:sp>
        <p:nvSpPr>
          <p:cNvPr id="579" name="Google Shape;579;p88"/>
          <p:cNvSpPr txBox="1"/>
          <p:nvPr>
            <p:ph hasCustomPrompt="1" type="title"/>
          </p:nvPr>
        </p:nvSpPr>
        <p:spPr>
          <a:xfrm>
            <a:off x="861600" y="810825"/>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80" name="Google Shape;580;p88"/>
          <p:cNvSpPr txBox="1"/>
          <p:nvPr>
            <p:ph idx="1" type="subTitle"/>
          </p:nvPr>
        </p:nvSpPr>
        <p:spPr>
          <a:xfrm>
            <a:off x="861600" y="1452129"/>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81" name="Google Shape;581;p88"/>
          <p:cNvSpPr txBox="1"/>
          <p:nvPr>
            <p:ph hasCustomPrompt="1" idx="2" type="title"/>
          </p:nvPr>
        </p:nvSpPr>
        <p:spPr>
          <a:xfrm>
            <a:off x="861600" y="2005364"/>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82" name="Google Shape;582;p88"/>
          <p:cNvSpPr txBox="1"/>
          <p:nvPr>
            <p:ph idx="3" type="subTitle"/>
          </p:nvPr>
        </p:nvSpPr>
        <p:spPr>
          <a:xfrm>
            <a:off x="861600" y="2643426"/>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83" name="Google Shape;583;p88"/>
          <p:cNvSpPr txBox="1"/>
          <p:nvPr>
            <p:ph hasCustomPrompt="1" idx="4" type="title"/>
          </p:nvPr>
        </p:nvSpPr>
        <p:spPr>
          <a:xfrm>
            <a:off x="861600" y="3199902"/>
            <a:ext cx="4124100" cy="68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800"/>
              <a:buNone/>
              <a:defRPr sz="5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84" name="Google Shape;584;p88"/>
          <p:cNvSpPr txBox="1"/>
          <p:nvPr>
            <p:ph idx="5" type="subTitle"/>
          </p:nvPr>
        </p:nvSpPr>
        <p:spPr>
          <a:xfrm>
            <a:off x="861600" y="3834724"/>
            <a:ext cx="4124100" cy="35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585" name="Google Shape;585;p88"/>
          <p:cNvPicPr preferRelativeResize="0"/>
          <p:nvPr/>
        </p:nvPicPr>
        <p:blipFill rotWithShape="1">
          <a:blip r:embed="rId2">
            <a:alphaModFix/>
          </a:blip>
          <a:srcRect b="0" l="11624" r="52004" t="10378"/>
          <a:stretch/>
        </p:blipFill>
        <p:spPr>
          <a:xfrm>
            <a:off x="6054600" y="0"/>
            <a:ext cx="3089399" cy="5143500"/>
          </a:xfrm>
          <a:prstGeom prst="rect">
            <a:avLst/>
          </a:prstGeom>
          <a:noFill/>
          <a:ln>
            <a:noFill/>
          </a:ln>
        </p:spPr>
      </p:pic>
      <p:sp>
        <p:nvSpPr>
          <p:cNvPr id="586" name="Google Shape;586;p88"/>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8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2">
    <p:spTree>
      <p:nvGrpSpPr>
        <p:cNvPr id="588" name="Shape 588"/>
        <p:cNvGrpSpPr/>
        <p:nvPr/>
      </p:nvGrpSpPr>
      <p:grpSpPr>
        <a:xfrm>
          <a:off x="0" y="0"/>
          <a:ext cx="0" cy="0"/>
          <a:chOff x="0" y="0"/>
          <a:chExt cx="0" cy="0"/>
        </a:xfrm>
      </p:grpSpPr>
      <p:pic>
        <p:nvPicPr>
          <p:cNvPr id="589" name="Google Shape;589;p89"/>
          <p:cNvPicPr preferRelativeResize="0"/>
          <p:nvPr/>
        </p:nvPicPr>
        <p:blipFill rotWithShape="1">
          <a:blip r:embed="rId2">
            <a:alphaModFix/>
          </a:blip>
          <a:srcRect b="0" l="58015" r="1400" t="0"/>
          <a:stretch/>
        </p:blipFill>
        <p:spPr>
          <a:xfrm>
            <a:off x="0" y="0"/>
            <a:ext cx="3089399" cy="5143500"/>
          </a:xfrm>
          <a:prstGeom prst="rect">
            <a:avLst/>
          </a:prstGeom>
          <a:noFill/>
          <a:ln>
            <a:noFill/>
          </a:ln>
        </p:spPr>
      </p:pic>
      <p:sp>
        <p:nvSpPr>
          <p:cNvPr id="590" name="Google Shape;590;p89"/>
          <p:cNvSpPr/>
          <p:nvPr/>
        </p:nvSpPr>
        <p:spPr>
          <a:xfrm>
            <a:off x="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2" name="Google Shape;592;p89"/>
          <p:cNvSpPr txBox="1"/>
          <p:nvPr>
            <p:ph idx="2" type="title"/>
          </p:nvPr>
        </p:nvSpPr>
        <p:spPr>
          <a:xfrm>
            <a:off x="3664825"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3" name="Google Shape;593;p89"/>
          <p:cNvSpPr txBox="1"/>
          <p:nvPr>
            <p:ph idx="3" type="title"/>
          </p:nvPr>
        </p:nvSpPr>
        <p:spPr>
          <a:xfrm>
            <a:off x="6259800" y="3068225"/>
            <a:ext cx="2164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4" name="Google Shape;594;p89"/>
          <p:cNvSpPr txBox="1"/>
          <p:nvPr>
            <p:ph idx="1" type="subTitle"/>
          </p:nvPr>
        </p:nvSpPr>
        <p:spPr>
          <a:xfrm>
            <a:off x="625980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5" name="Google Shape;595;p89"/>
          <p:cNvSpPr txBox="1"/>
          <p:nvPr>
            <p:ph idx="4" type="subTitle"/>
          </p:nvPr>
        </p:nvSpPr>
        <p:spPr>
          <a:xfrm>
            <a:off x="3664974" y="3558423"/>
            <a:ext cx="2164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596" name="Google Shape;596;p8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597" name="Shape 597"/>
        <p:cNvGrpSpPr/>
        <p:nvPr/>
      </p:nvGrpSpPr>
      <p:grpSpPr>
        <a:xfrm>
          <a:off x="0" y="0"/>
          <a:ext cx="0" cy="0"/>
          <a:chOff x="0" y="0"/>
          <a:chExt cx="0" cy="0"/>
        </a:xfrm>
      </p:grpSpPr>
      <p:sp>
        <p:nvSpPr>
          <p:cNvPr id="598" name="Google Shape;598;p90"/>
          <p:cNvSpPr txBox="1"/>
          <p:nvPr>
            <p:ph idx="1" type="body"/>
          </p:nvPr>
        </p:nvSpPr>
        <p:spPr>
          <a:xfrm>
            <a:off x="7200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599" name="Google Shape;599;p90"/>
          <p:cNvSpPr txBox="1"/>
          <p:nvPr>
            <p:ph idx="2" type="subTitle"/>
          </p:nvPr>
        </p:nvSpPr>
        <p:spPr>
          <a:xfrm>
            <a:off x="720000" y="1180875"/>
            <a:ext cx="7704000" cy="39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0" name="Google Shape;600;p90"/>
          <p:cNvSpPr txBox="1"/>
          <p:nvPr>
            <p:ph idx="3" type="body"/>
          </p:nvPr>
        </p:nvSpPr>
        <p:spPr>
          <a:xfrm>
            <a:off x="4593300" y="1643525"/>
            <a:ext cx="3873300" cy="27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601" name="Google Shape;601;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602" name="Google Shape;602;p9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603" name="Shape 603"/>
        <p:cNvGrpSpPr/>
        <p:nvPr/>
      </p:nvGrpSpPr>
      <p:grpSpPr>
        <a:xfrm>
          <a:off x="0" y="0"/>
          <a:ext cx="0" cy="0"/>
          <a:chOff x="0" y="0"/>
          <a:chExt cx="0" cy="0"/>
        </a:xfrm>
      </p:grpSpPr>
      <p:sp>
        <p:nvSpPr>
          <p:cNvPr id="604" name="Google Shape;604;p91"/>
          <p:cNvSpPr txBox="1"/>
          <p:nvPr>
            <p:ph idx="1" type="subTitle"/>
          </p:nvPr>
        </p:nvSpPr>
        <p:spPr>
          <a:xfrm>
            <a:off x="4321775" y="2346675"/>
            <a:ext cx="4102200" cy="128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605" name="Google Shape;605;p91"/>
          <p:cNvSpPr txBox="1"/>
          <p:nvPr>
            <p:ph type="title"/>
          </p:nvPr>
        </p:nvSpPr>
        <p:spPr>
          <a:xfrm>
            <a:off x="4321800" y="1561950"/>
            <a:ext cx="4102200" cy="52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cxnSp>
        <p:nvCxnSpPr>
          <p:cNvPr id="606" name="Google Shape;606;p91"/>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cxnSp>
        <p:nvCxnSpPr>
          <p:cNvPr id="607" name="Google Shape;607;p9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8" name="Shape 608"/>
        <p:cNvGrpSpPr/>
        <p:nvPr/>
      </p:nvGrpSpPr>
      <p:grpSpPr>
        <a:xfrm>
          <a:off x="0" y="0"/>
          <a:ext cx="0" cy="0"/>
          <a:chOff x="0" y="0"/>
          <a:chExt cx="0" cy="0"/>
        </a:xfrm>
      </p:grpSpPr>
      <p:pic>
        <p:nvPicPr>
          <p:cNvPr id="609" name="Google Shape;609;p92"/>
          <p:cNvPicPr preferRelativeResize="0"/>
          <p:nvPr/>
        </p:nvPicPr>
        <p:blipFill rotWithShape="1">
          <a:blip r:embed="rId2">
            <a:alphaModFix/>
          </a:blip>
          <a:srcRect b="0" l="29961" r="29961" t="0"/>
          <a:stretch/>
        </p:blipFill>
        <p:spPr>
          <a:xfrm>
            <a:off x="6054600" y="0"/>
            <a:ext cx="3089400" cy="5143500"/>
          </a:xfrm>
          <a:prstGeom prst="rect">
            <a:avLst/>
          </a:prstGeom>
          <a:noFill/>
          <a:ln>
            <a:noFill/>
          </a:ln>
        </p:spPr>
      </p:pic>
      <p:sp>
        <p:nvSpPr>
          <p:cNvPr id="610" name="Google Shape;610;p92"/>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612" name="Google Shape;612;p9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AND_TWO_COLUMNS_1_1_1">
    <p:spTree>
      <p:nvGrpSpPr>
        <p:cNvPr id="613" name="Shape 613"/>
        <p:cNvGrpSpPr/>
        <p:nvPr/>
      </p:nvGrpSpPr>
      <p:grpSpPr>
        <a:xfrm>
          <a:off x="0" y="0"/>
          <a:ext cx="0" cy="0"/>
          <a:chOff x="0" y="0"/>
          <a:chExt cx="0" cy="0"/>
        </a:xfrm>
      </p:grpSpPr>
      <p:sp>
        <p:nvSpPr>
          <p:cNvPr id="614" name="Google Shape;614;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15" name="Google Shape;615;p93"/>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93"/>
          <p:cNvPicPr preferRelativeResize="0"/>
          <p:nvPr/>
        </p:nvPicPr>
        <p:blipFill rotWithShape="1">
          <a:blip r:embed="rId2">
            <a:alphaModFix/>
          </a:blip>
          <a:srcRect b="0" l="0" r="0" t="75409"/>
          <a:stretch/>
        </p:blipFill>
        <p:spPr>
          <a:xfrm>
            <a:off x="0" y="3649275"/>
            <a:ext cx="9144000" cy="1500300"/>
          </a:xfrm>
          <a:prstGeom prst="rect">
            <a:avLst/>
          </a:prstGeom>
          <a:noFill/>
          <a:ln>
            <a:noFill/>
          </a:ln>
        </p:spPr>
      </p:pic>
      <p:sp>
        <p:nvSpPr>
          <p:cNvPr id="617" name="Google Shape;617;p93"/>
          <p:cNvSpPr/>
          <p:nvPr/>
        </p:nvSpPr>
        <p:spPr>
          <a:xfrm>
            <a:off x="0" y="3649275"/>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 name="Google Shape;618;p9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619" name="Shape 619"/>
        <p:cNvGrpSpPr/>
        <p:nvPr/>
      </p:nvGrpSpPr>
      <p:grpSpPr>
        <a:xfrm>
          <a:off x="0" y="0"/>
          <a:ext cx="0" cy="0"/>
          <a:chOff x="0" y="0"/>
          <a:chExt cx="0" cy="0"/>
        </a:xfrm>
      </p:grpSpPr>
      <p:pic>
        <p:nvPicPr>
          <p:cNvPr id="620" name="Google Shape;620;p94"/>
          <p:cNvPicPr preferRelativeResize="0"/>
          <p:nvPr/>
        </p:nvPicPr>
        <p:blipFill rotWithShape="1">
          <a:blip r:embed="rId2">
            <a:alphaModFix/>
          </a:blip>
          <a:srcRect b="0" l="6594" r="0" t="22239"/>
          <a:stretch/>
        </p:blipFill>
        <p:spPr>
          <a:xfrm flipH="1">
            <a:off x="0" y="0"/>
            <a:ext cx="9143999" cy="5143500"/>
          </a:xfrm>
          <a:prstGeom prst="rect">
            <a:avLst/>
          </a:prstGeom>
          <a:noFill/>
          <a:ln>
            <a:noFill/>
          </a:ln>
        </p:spPr>
      </p:pic>
      <p:sp>
        <p:nvSpPr>
          <p:cNvPr id="621" name="Google Shape;621;p94"/>
          <p:cNvSpPr/>
          <p:nvPr/>
        </p:nvSpPr>
        <p:spPr>
          <a:xfrm>
            <a:off x="0" y="0"/>
            <a:ext cx="91440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4"/>
          <p:cNvSpPr txBox="1"/>
          <p:nvPr>
            <p:ph type="title"/>
          </p:nvPr>
        </p:nvSpPr>
        <p:spPr>
          <a:xfrm>
            <a:off x="720000" y="639700"/>
            <a:ext cx="49857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6000"/>
            </a:lvl1pPr>
            <a:lvl2pPr lvl="1" rtl="0" algn="ctr">
              <a:spcBef>
                <a:spcPts val="0"/>
              </a:spcBef>
              <a:spcAft>
                <a:spcPts val="0"/>
              </a:spcAft>
              <a:buSzPts val="3200"/>
              <a:buNone/>
              <a:defRPr>
                <a:latin typeface="Nunito"/>
                <a:ea typeface="Nunito"/>
                <a:cs typeface="Nunito"/>
                <a:sym typeface="Nunito"/>
              </a:defRPr>
            </a:lvl2pPr>
            <a:lvl3pPr lvl="2" rtl="0" algn="ctr">
              <a:spcBef>
                <a:spcPts val="0"/>
              </a:spcBef>
              <a:spcAft>
                <a:spcPts val="0"/>
              </a:spcAft>
              <a:buSzPts val="3200"/>
              <a:buNone/>
              <a:defRPr>
                <a:latin typeface="Nunito"/>
                <a:ea typeface="Nunito"/>
                <a:cs typeface="Nunito"/>
                <a:sym typeface="Nunito"/>
              </a:defRPr>
            </a:lvl3pPr>
            <a:lvl4pPr lvl="3" rtl="0" algn="ctr">
              <a:spcBef>
                <a:spcPts val="0"/>
              </a:spcBef>
              <a:spcAft>
                <a:spcPts val="0"/>
              </a:spcAft>
              <a:buSzPts val="3200"/>
              <a:buNone/>
              <a:defRPr>
                <a:latin typeface="Nunito"/>
                <a:ea typeface="Nunito"/>
                <a:cs typeface="Nunito"/>
                <a:sym typeface="Nunito"/>
              </a:defRPr>
            </a:lvl4pPr>
            <a:lvl5pPr lvl="4" rtl="0" algn="ctr">
              <a:spcBef>
                <a:spcPts val="0"/>
              </a:spcBef>
              <a:spcAft>
                <a:spcPts val="0"/>
              </a:spcAft>
              <a:buSzPts val="3200"/>
              <a:buNone/>
              <a:defRPr>
                <a:latin typeface="Nunito"/>
                <a:ea typeface="Nunito"/>
                <a:cs typeface="Nunito"/>
                <a:sym typeface="Nunito"/>
              </a:defRPr>
            </a:lvl5pPr>
            <a:lvl6pPr lvl="5" rtl="0" algn="ctr">
              <a:spcBef>
                <a:spcPts val="0"/>
              </a:spcBef>
              <a:spcAft>
                <a:spcPts val="0"/>
              </a:spcAft>
              <a:buSzPts val="3200"/>
              <a:buNone/>
              <a:defRPr>
                <a:latin typeface="Nunito"/>
                <a:ea typeface="Nunito"/>
                <a:cs typeface="Nunito"/>
                <a:sym typeface="Nunito"/>
              </a:defRPr>
            </a:lvl6pPr>
            <a:lvl7pPr lvl="6" rtl="0" algn="ctr">
              <a:spcBef>
                <a:spcPts val="0"/>
              </a:spcBef>
              <a:spcAft>
                <a:spcPts val="0"/>
              </a:spcAft>
              <a:buSzPts val="3200"/>
              <a:buNone/>
              <a:defRPr>
                <a:latin typeface="Nunito"/>
                <a:ea typeface="Nunito"/>
                <a:cs typeface="Nunito"/>
                <a:sym typeface="Nunito"/>
              </a:defRPr>
            </a:lvl7pPr>
            <a:lvl8pPr lvl="7" rtl="0" algn="ctr">
              <a:spcBef>
                <a:spcPts val="0"/>
              </a:spcBef>
              <a:spcAft>
                <a:spcPts val="0"/>
              </a:spcAft>
              <a:buSzPts val="3200"/>
              <a:buNone/>
              <a:defRPr>
                <a:latin typeface="Nunito"/>
                <a:ea typeface="Nunito"/>
                <a:cs typeface="Nunito"/>
                <a:sym typeface="Nunito"/>
              </a:defRPr>
            </a:lvl8pPr>
            <a:lvl9pPr lvl="8" rtl="0" algn="ctr">
              <a:spcBef>
                <a:spcPts val="0"/>
              </a:spcBef>
              <a:spcAft>
                <a:spcPts val="0"/>
              </a:spcAft>
              <a:buSzPts val="3200"/>
              <a:buNone/>
              <a:defRPr>
                <a:latin typeface="Nunito"/>
                <a:ea typeface="Nunito"/>
                <a:cs typeface="Nunito"/>
                <a:sym typeface="Nunito"/>
              </a:defRPr>
            </a:lvl9pPr>
          </a:lstStyle>
          <a:p/>
        </p:txBody>
      </p:sp>
      <p:sp>
        <p:nvSpPr>
          <p:cNvPr id="623" name="Google Shape;623;p94"/>
          <p:cNvSpPr txBox="1"/>
          <p:nvPr>
            <p:ph idx="1" type="subTitle"/>
          </p:nvPr>
        </p:nvSpPr>
        <p:spPr>
          <a:xfrm>
            <a:off x="720000" y="1605450"/>
            <a:ext cx="4193400" cy="86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4" name="Google Shape;624;p94"/>
          <p:cNvSpPr txBox="1"/>
          <p:nvPr/>
        </p:nvSpPr>
        <p:spPr>
          <a:xfrm>
            <a:off x="720000" y="3280175"/>
            <a:ext cx="4515600" cy="4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Barlow"/>
                <a:ea typeface="Barlow"/>
                <a:cs typeface="Barlow"/>
                <a:sym typeface="Barlow"/>
              </a:rPr>
              <a:t>CREDITS: This presentation </a:t>
            </a:r>
            <a:r>
              <a:rPr lang="it" sz="1200">
                <a:solidFill>
                  <a:schemeClr val="dk2"/>
                </a:solidFill>
                <a:latin typeface="Barlow"/>
                <a:ea typeface="Barlow"/>
                <a:cs typeface="Barlow"/>
                <a:sym typeface="Barlow"/>
              </a:rPr>
              <a:t>template</a:t>
            </a:r>
            <a:r>
              <a:rPr lang="it" sz="1200">
                <a:solidFill>
                  <a:schemeClr val="dk2"/>
                </a:solidFill>
                <a:latin typeface="Barlow"/>
                <a:ea typeface="Barlow"/>
                <a:cs typeface="Barlow"/>
                <a:sym typeface="Barlow"/>
              </a:rPr>
              <a:t> was created by </a:t>
            </a:r>
            <a:r>
              <a:rPr b="1" lang="it" sz="12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it" sz="1200">
                <a:solidFill>
                  <a:schemeClr val="dk2"/>
                </a:solidFill>
                <a:latin typeface="Barlow"/>
                <a:ea typeface="Barlow"/>
                <a:cs typeface="Barlow"/>
                <a:sym typeface="Barlow"/>
              </a:rPr>
              <a:t>, including icons by </a:t>
            </a:r>
            <a:r>
              <a:rPr b="1" lang="it" sz="12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lang="it" sz="1200">
                <a:solidFill>
                  <a:schemeClr val="dk2"/>
                </a:solidFill>
                <a:latin typeface="Barlow"/>
                <a:ea typeface="Barlow"/>
                <a:cs typeface="Barlow"/>
                <a:sym typeface="Barlow"/>
              </a:rPr>
              <a:t>, and infographics &amp; images by </a:t>
            </a:r>
            <a:r>
              <a:rPr b="1" lang="it" sz="1200">
                <a:solidFill>
                  <a:schemeClr val="dk2"/>
                </a:solidFill>
                <a:uFill>
                  <a:noFill/>
                </a:uFill>
                <a:latin typeface="Barlow"/>
                <a:ea typeface="Barlow"/>
                <a:cs typeface="Barlow"/>
                <a:sym typeface="Barlow"/>
                <a:hlinkClick r:id="rId5">
                  <a:extLst>
                    <a:ext uri="{A12FA001-AC4F-418D-AE19-62706E023703}">
                      <ahyp:hlinkClr val="tx"/>
                    </a:ext>
                  </a:extLst>
                </a:hlinkClick>
              </a:rPr>
              <a:t>Freepik </a:t>
            </a:r>
            <a:endParaRPr b="1" sz="1200">
              <a:solidFill>
                <a:schemeClr val="dk2"/>
              </a:solidFill>
              <a:latin typeface="Barlow"/>
              <a:ea typeface="Barlow"/>
              <a:cs typeface="Barlow"/>
              <a:sym typeface="Barlow"/>
            </a:endParaRPr>
          </a:p>
        </p:txBody>
      </p:sp>
      <p:cxnSp>
        <p:nvCxnSpPr>
          <p:cNvPr id="625" name="Google Shape;625;p9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626" name="Shape 626"/>
        <p:cNvGrpSpPr/>
        <p:nvPr/>
      </p:nvGrpSpPr>
      <p:grpSpPr>
        <a:xfrm>
          <a:off x="0" y="0"/>
          <a:ext cx="0" cy="0"/>
          <a:chOff x="0" y="0"/>
          <a:chExt cx="0" cy="0"/>
        </a:xfrm>
      </p:grpSpPr>
      <p:sp>
        <p:nvSpPr>
          <p:cNvPr id="627" name="Google Shape;627;p9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95"/>
          <p:cNvPicPr preferRelativeResize="0"/>
          <p:nvPr/>
        </p:nvPicPr>
        <p:blipFill rotWithShape="1">
          <a:blip r:embed="rId2">
            <a:alphaModFix/>
          </a:blip>
          <a:srcRect b="62970" l="0" r="0" t="7865"/>
          <a:stretch/>
        </p:blipFill>
        <p:spPr>
          <a:xfrm>
            <a:off x="0" y="0"/>
            <a:ext cx="9144000" cy="1500300"/>
          </a:xfrm>
          <a:prstGeom prst="rect">
            <a:avLst/>
          </a:prstGeom>
          <a:noFill/>
          <a:ln>
            <a:noFill/>
          </a:ln>
        </p:spPr>
      </p:pic>
      <p:sp>
        <p:nvSpPr>
          <p:cNvPr id="629" name="Google Shape;629;p95"/>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 name="Google Shape;630;p95"/>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631" name="Shape 631"/>
        <p:cNvGrpSpPr/>
        <p:nvPr/>
      </p:nvGrpSpPr>
      <p:grpSpPr>
        <a:xfrm>
          <a:off x="0" y="0"/>
          <a:ext cx="0" cy="0"/>
          <a:chOff x="0" y="0"/>
          <a:chExt cx="0" cy="0"/>
        </a:xfrm>
      </p:grpSpPr>
      <p:pic>
        <p:nvPicPr>
          <p:cNvPr id="632" name="Google Shape;632;p96"/>
          <p:cNvPicPr preferRelativeResize="0"/>
          <p:nvPr/>
        </p:nvPicPr>
        <p:blipFill rotWithShape="1">
          <a:blip r:embed="rId2">
            <a:alphaModFix/>
          </a:blip>
          <a:srcRect b="0" l="5012" r="5003" t="0"/>
          <a:stretch/>
        </p:blipFill>
        <p:spPr>
          <a:xfrm>
            <a:off x="6054600" y="0"/>
            <a:ext cx="3089401" cy="5143500"/>
          </a:xfrm>
          <a:prstGeom prst="rect">
            <a:avLst/>
          </a:prstGeom>
          <a:noFill/>
          <a:ln>
            <a:noFill/>
          </a:ln>
        </p:spPr>
      </p:pic>
      <p:sp>
        <p:nvSpPr>
          <p:cNvPr id="633" name="Google Shape;633;p96"/>
          <p:cNvSpPr/>
          <p:nvPr/>
        </p:nvSpPr>
        <p:spPr>
          <a:xfrm>
            <a:off x="6054600" y="0"/>
            <a:ext cx="30894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96"/>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8" name="Shape 638"/>
        <p:cNvGrpSpPr/>
        <p:nvPr/>
      </p:nvGrpSpPr>
      <p:grpSpPr>
        <a:xfrm>
          <a:off x="0" y="0"/>
          <a:ext cx="0" cy="0"/>
          <a:chOff x="0" y="0"/>
          <a:chExt cx="0" cy="0"/>
        </a:xfrm>
      </p:grpSpPr>
      <p:pic>
        <p:nvPicPr>
          <p:cNvPr id="639" name="Google Shape;639;p98"/>
          <p:cNvPicPr preferRelativeResize="0"/>
          <p:nvPr/>
        </p:nvPicPr>
        <p:blipFill rotWithShape="1">
          <a:blip r:embed="rId2">
            <a:alphaModFix/>
          </a:blip>
          <a:srcRect b="4121" l="0" r="0" t="11604"/>
          <a:stretch/>
        </p:blipFill>
        <p:spPr>
          <a:xfrm>
            <a:off x="0" y="0"/>
            <a:ext cx="9144003" cy="5143502"/>
          </a:xfrm>
          <a:prstGeom prst="rect">
            <a:avLst/>
          </a:prstGeom>
          <a:noFill/>
          <a:ln>
            <a:noFill/>
          </a:ln>
        </p:spPr>
      </p:pic>
      <p:sp>
        <p:nvSpPr>
          <p:cNvPr id="640" name="Google Shape;640;p98"/>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8"/>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2" name="Google Shape;642;p98"/>
          <p:cNvSpPr txBox="1"/>
          <p:nvPr>
            <p:ph idx="1" type="subTitle"/>
          </p:nvPr>
        </p:nvSpPr>
        <p:spPr>
          <a:xfrm>
            <a:off x="720000" y="3484893"/>
            <a:ext cx="4344000" cy="475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643" name="Google Shape;643;p98"/>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4" name="Shape 644"/>
        <p:cNvGrpSpPr/>
        <p:nvPr/>
      </p:nvGrpSpPr>
      <p:grpSpPr>
        <a:xfrm>
          <a:off x="0" y="0"/>
          <a:ext cx="0" cy="0"/>
          <a:chOff x="0" y="0"/>
          <a:chExt cx="0" cy="0"/>
        </a:xfrm>
      </p:grpSpPr>
      <p:sp>
        <p:nvSpPr>
          <p:cNvPr id="645" name="Google Shape;645;p99"/>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6" name="Google Shape;646;p99"/>
          <p:cNvSpPr txBox="1"/>
          <p:nvPr>
            <p:ph hasCustomPrompt="1" idx="2" type="title"/>
          </p:nvPr>
        </p:nvSpPr>
        <p:spPr>
          <a:xfrm>
            <a:off x="720000" y="446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7" name="Google Shape;647;p99"/>
          <p:cNvSpPr txBox="1"/>
          <p:nvPr>
            <p:ph idx="1" type="subTitle"/>
          </p:nvPr>
        </p:nvSpPr>
        <p:spPr>
          <a:xfrm>
            <a:off x="720000" y="3374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48" name="Google Shape;648;p99"/>
          <p:cNvPicPr preferRelativeResize="0"/>
          <p:nvPr/>
        </p:nvPicPr>
        <p:blipFill rotWithShape="1">
          <a:blip r:embed="rId2">
            <a:alphaModFix/>
          </a:blip>
          <a:srcRect b="0" l="14738" r="31664" t="0"/>
          <a:stretch/>
        </p:blipFill>
        <p:spPr>
          <a:xfrm>
            <a:off x="5012525" y="0"/>
            <a:ext cx="4131475" cy="5143500"/>
          </a:xfrm>
          <a:prstGeom prst="rect">
            <a:avLst/>
          </a:prstGeom>
          <a:noFill/>
          <a:ln>
            <a:noFill/>
          </a:ln>
        </p:spPr>
      </p:pic>
      <p:sp>
        <p:nvSpPr>
          <p:cNvPr id="649" name="Google Shape;649;p99"/>
          <p:cNvSpPr/>
          <p:nvPr/>
        </p:nvSpPr>
        <p:spPr>
          <a:xfrm>
            <a:off x="5012525" y="0"/>
            <a:ext cx="4131600" cy="51435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 name="Google Shape;650;p99"/>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651" name="Shape 651"/>
        <p:cNvGrpSpPr/>
        <p:nvPr/>
      </p:nvGrpSpPr>
      <p:grpSpPr>
        <a:xfrm>
          <a:off x="0" y="0"/>
          <a:ext cx="0" cy="0"/>
          <a:chOff x="0" y="0"/>
          <a:chExt cx="0" cy="0"/>
        </a:xfrm>
      </p:grpSpPr>
      <p:sp>
        <p:nvSpPr>
          <p:cNvPr id="652" name="Google Shape;652;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53" name="Google Shape;653;p100"/>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1600"/>
              </a:spcBef>
              <a:spcAft>
                <a:spcPts val="0"/>
              </a:spcAft>
              <a:buSzPts val="1200"/>
              <a:buFont typeface="Roboto Condensed Light"/>
              <a:buChar char="○"/>
              <a:defRPr/>
            </a:lvl2pPr>
            <a:lvl3pPr indent="-304800" lvl="2" marL="1371600" rtl="0">
              <a:lnSpc>
                <a:spcPct val="100000"/>
              </a:lnSpc>
              <a:spcBef>
                <a:spcPts val="1600"/>
              </a:spcBef>
              <a:spcAft>
                <a:spcPts val="0"/>
              </a:spcAft>
              <a:buSzPts val="1200"/>
              <a:buFont typeface="Roboto Condensed Light"/>
              <a:buChar char="■"/>
              <a:defRPr/>
            </a:lvl3pPr>
            <a:lvl4pPr indent="-304800" lvl="3" marL="1828800" rtl="0">
              <a:lnSpc>
                <a:spcPct val="100000"/>
              </a:lnSpc>
              <a:spcBef>
                <a:spcPts val="1600"/>
              </a:spcBef>
              <a:spcAft>
                <a:spcPts val="0"/>
              </a:spcAft>
              <a:buSzPts val="1200"/>
              <a:buFont typeface="Roboto Condensed Light"/>
              <a:buChar char="●"/>
              <a:defRPr/>
            </a:lvl4pPr>
            <a:lvl5pPr indent="-304800" lvl="4" marL="2286000" rtl="0">
              <a:lnSpc>
                <a:spcPct val="100000"/>
              </a:lnSpc>
              <a:spcBef>
                <a:spcPts val="1600"/>
              </a:spcBef>
              <a:spcAft>
                <a:spcPts val="0"/>
              </a:spcAft>
              <a:buSzPts val="1200"/>
              <a:buFont typeface="Roboto Condensed Light"/>
              <a:buChar char="○"/>
              <a:defRPr/>
            </a:lvl5pPr>
            <a:lvl6pPr indent="-304800" lvl="5" marL="2743200" rtl="0">
              <a:lnSpc>
                <a:spcPct val="100000"/>
              </a:lnSpc>
              <a:spcBef>
                <a:spcPts val="1600"/>
              </a:spcBef>
              <a:spcAft>
                <a:spcPts val="0"/>
              </a:spcAft>
              <a:buSzPts val="1200"/>
              <a:buFont typeface="Roboto Condensed Light"/>
              <a:buChar char="■"/>
              <a:defRPr/>
            </a:lvl6pPr>
            <a:lvl7pPr indent="-304800" lvl="6" marL="3200400" rtl="0">
              <a:lnSpc>
                <a:spcPct val="100000"/>
              </a:lnSpc>
              <a:spcBef>
                <a:spcPts val="1600"/>
              </a:spcBef>
              <a:spcAft>
                <a:spcPts val="0"/>
              </a:spcAft>
              <a:buSzPts val="1200"/>
              <a:buFont typeface="Roboto Condensed Light"/>
              <a:buChar char="●"/>
              <a:defRPr/>
            </a:lvl7pPr>
            <a:lvl8pPr indent="-304800" lvl="7" marL="3657600" rtl="0">
              <a:lnSpc>
                <a:spcPct val="100000"/>
              </a:lnSpc>
              <a:spcBef>
                <a:spcPts val="1600"/>
              </a:spcBef>
              <a:spcAft>
                <a:spcPts val="0"/>
              </a:spcAft>
              <a:buSzPts val="1200"/>
              <a:buFont typeface="Roboto Condensed Light"/>
              <a:buChar char="○"/>
              <a:defRPr/>
            </a:lvl8pPr>
            <a:lvl9pPr indent="-304800" lvl="8" marL="4114800" rtl="0">
              <a:lnSpc>
                <a:spcPct val="100000"/>
              </a:lnSpc>
              <a:spcBef>
                <a:spcPts val="1600"/>
              </a:spcBef>
              <a:spcAft>
                <a:spcPts val="1600"/>
              </a:spcAft>
              <a:buSzPts val="1200"/>
              <a:buFont typeface="Roboto Condensed Light"/>
              <a:buChar char="■"/>
              <a:defRPr/>
            </a:lvl9pPr>
          </a:lstStyle>
          <a:p/>
        </p:txBody>
      </p:sp>
      <p:cxnSp>
        <p:nvCxnSpPr>
          <p:cNvPr id="654" name="Google Shape;654;p100"/>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5" name="Shape 655"/>
        <p:cNvGrpSpPr/>
        <p:nvPr/>
      </p:nvGrpSpPr>
      <p:grpSpPr>
        <a:xfrm>
          <a:off x="0" y="0"/>
          <a:ext cx="0" cy="0"/>
          <a:chOff x="0" y="0"/>
          <a:chExt cx="0" cy="0"/>
        </a:xfrm>
      </p:grpSpPr>
      <p:sp>
        <p:nvSpPr>
          <p:cNvPr id="656" name="Google Shape;656;p10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7" name="Google Shape;657;p101"/>
          <p:cNvPicPr preferRelativeResize="0"/>
          <p:nvPr/>
        </p:nvPicPr>
        <p:blipFill rotWithShape="1">
          <a:blip r:embed="rId2">
            <a:alphaModFix/>
          </a:blip>
          <a:srcRect b="22922" l="0" r="0" t="47913"/>
          <a:stretch/>
        </p:blipFill>
        <p:spPr>
          <a:xfrm>
            <a:off x="0" y="0"/>
            <a:ext cx="9144000" cy="1500300"/>
          </a:xfrm>
          <a:prstGeom prst="rect">
            <a:avLst/>
          </a:prstGeom>
          <a:noFill/>
          <a:ln>
            <a:noFill/>
          </a:ln>
        </p:spPr>
      </p:pic>
      <p:sp>
        <p:nvSpPr>
          <p:cNvPr id="658" name="Google Shape;658;p101"/>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0" name="Google Shape;660;p101"/>
          <p:cNvSpPr txBox="1"/>
          <p:nvPr>
            <p:ph idx="2" type="title"/>
          </p:nvPr>
        </p:nvSpPr>
        <p:spPr>
          <a:xfrm>
            <a:off x="720000" y="2649598"/>
            <a:ext cx="27048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1" name="Google Shape;661;p101"/>
          <p:cNvSpPr txBox="1"/>
          <p:nvPr>
            <p:ph idx="3" type="title"/>
          </p:nvPr>
        </p:nvSpPr>
        <p:spPr>
          <a:xfrm>
            <a:off x="4783697" y="2649598"/>
            <a:ext cx="27054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2" name="Google Shape;662;p101"/>
          <p:cNvSpPr txBox="1"/>
          <p:nvPr>
            <p:ph idx="1" type="subTitle"/>
          </p:nvPr>
        </p:nvSpPr>
        <p:spPr>
          <a:xfrm>
            <a:off x="4783697" y="3116182"/>
            <a:ext cx="27054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3" name="Google Shape;663;p101"/>
          <p:cNvSpPr txBox="1"/>
          <p:nvPr>
            <p:ph idx="4" type="subTitle"/>
          </p:nvPr>
        </p:nvSpPr>
        <p:spPr>
          <a:xfrm>
            <a:off x="720170" y="3116182"/>
            <a:ext cx="27048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664" name="Google Shape;664;p101"/>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5" name="Shape 665"/>
        <p:cNvGrpSpPr/>
        <p:nvPr/>
      </p:nvGrpSpPr>
      <p:grpSpPr>
        <a:xfrm>
          <a:off x="0" y="0"/>
          <a:ext cx="0" cy="0"/>
          <a:chOff x="0" y="0"/>
          <a:chExt cx="0" cy="0"/>
        </a:xfrm>
      </p:grpSpPr>
      <p:sp>
        <p:nvSpPr>
          <p:cNvPr id="666" name="Google Shape;666;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667" name="Google Shape;667;p102"/>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8" name="Shape 668"/>
        <p:cNvGrpSpPr/>
        <p:nvPr/>
      </p:nvGrpSpPr>
      <p:grpSpPr>
        <a:xfrm>
          <a:off x="0" y="0"/>
          <a:ext cx="0" cy="0"/>
          <a:chOff x="0" y="0"/>
          <a:chExt cx="0" cy="0"/>
        </a:xfrm>
      </p:grpSpPr>
      <p:cxnSp>
        <p:nvCxnSpPr>
          <p:cNvPr id="669" name="Google Shape;669;p103"/>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103"/>
          <p:cNvSpPr txBox="1"/>
          <p:nvPr>
            <p:ph idx="1" type="subTitle"/>
          </p:nvPr>
        </p:nvSpPr>
        <p:spPr>
          <a:xfrm>
            <a:off x="970600" y="2750300"/>
            <a:ext cx="2555700" cy="118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1" name="Google Shape;671;p103"/>
          <p:cNvSpPr txBox="1"/>
          <p:nvPr>
            <p:ph type="title"/>
          </p:nvPr>
        </p:nvSpPr>
        <p:spPr>
          <a:xfrm>
            <a:off x="970600" y="1950975"/>
            <a:ext cx="2555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2" name="Google Shape;672;p10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103"/>
          <p:cNvPicPr preferRelativeResize="0"/>
          <p:nvPr/>
        </p:nvPicPr>
        <p:blipFill rotWithShape="1">
          <a:blip r:embed="rId2">
            <a:alphaModFix/>
          </a:blip>
          <a:srcRect b="55205" l="0" r="0" t="20511"/>
          <a:stretch/>
        </p:blipFill>
        <p:spPr>
          <a:xfrm>
            <a:off x="0" y="0"/>
            <a:ext cx="9143999" cy="1500300"/>
          </a:xfrm>
          <a:prstGeom prst="rect">
            <a:avLst/>
          </a:prstGeom>
          <a:noFill/>
          <a:ln>
            <a:noFill/>
          </a:ln>
        </p:spPr>
      </p:pic>
      <p:sp>
        <p:nvSpPr>
          <p:cNvPr id="674" name="Google Shape;674;p103"/>
          <p:cNvSpPr/>
          <p:nvPr/>
        </p:nvSpPr>
        <p:spPr>
          <a:xfrm>
            <a:off x="0" y="0"/>
            <a:ext cx="9144000" cy="1500300"/>
          </a:xfrm>
          <a:prstGeom prst="rect">
            <a:avLst/>
          </a:prstGeom>
          <a:solidFill>
            <a:srgbClr val="0A4B25">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5" name="Shape 675"/>
        <p:cNvGrpSpPr/>
        <p:nvPr/>
      </p:nvGrpSpPr>
      <p:grpSpPr>
        <a:xfrm>
          <a:off x="0" y="0"/>
          <a:ext cx="0" cy="0"/>
          <a:chOff x="0" y="0"/>
          <a:chExt cx="0" cy="0"/>
        </a:xfrm>
      </p:grpSpPr>
      <p:pic>
        <p:nvPicPr>
          <p:cNvPr id="676" name="Google Shape;676;p104"/>
          <p:cNvPicPr preferRelativeResize="0"/>
          <p:nvPr/>
        </p:nvPicPr>
        <p:blipFill rotWithShape="1">
          <a:blip r:embed="rId2">
            <a:alphaModFix/>
          </a:blip>
          <a:srcRect b="7848" l="0" r="0" t="7848"/>
          <a:stretch/>
        </p:blipFill>
        <p:spPr>
          <a:xfrm>
            <a:off x="0" y="0"/>
            <a:ext cx="9144003" cy="5143502"/>
          </a:xfrm>
          <a:prstGeom prst="rect">
            <a:avLst/>
          </a:prstGeom>
          <a:noFill/>
          <a:ln>
            <a:noFill/>
          </a:ln>
        </p:spPr>
      </p:pic>
      <p:sp>
        <p:nvSpPr>
          <p:cNvPr id="677" name="Google Shape;677;p104"/>
          <p:cNvSpPr/>
          <p:nvPr/>
        </p:nvSpPr>
        <p:spPr>
          <a:xfrm>
            <a:off x="0" y="0"/>
            <a:ext cx="9144000" cy="5143500"/>
          </a:xfrm>
          <a:prstGeom prst="rect">
            <a:avLst/>
          </a:prstGeom>
          <a:solidFill>
            <a:srgbClr val="0A4B25">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4"/>
          <p:cNvSpPr txBox="1"/>
          <p:nvPr>
            <p:ph type="title"/>
          </p:nvPr>
        </p:nvSpPr>
        <p:spPr>
          <a:xfrm>
            <a:off x="720000" y="1359692"/>
            <a:ext cx="6926100" cy="2529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679" name="Google Shape;679;p104"/>
          <p:cNvCxnSpPr/>
          <p:nvPr/>
        </p:nvCxnSpPr>
        <p:spPr>
          <a:xfrm>
            <a:off x="-23850" y="4513500"/>
            <a:ext cx="9191700" cy="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104"/>
          <p:cNvCxnSpPr/>
          <p:nvPr/>
        </p:nvCxnSpPr>
        <p:spPr>
          <a:xfrm>
            <a:off x="-24000" y="791550"/>
            <a:ext cx="618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1.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7.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8" Type="http://schemas.openxmlformats.org/officeDocument/2006/relationships/theme" Target="../theme/theme3.xml"/><Relationship Id="rId27" Type="http://schemas.openxmlformats.org/officeDocument/2006/relationships/slideLayout" Target="../slideLayouts/slideLayout92.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8" Type="http://schemas.openxmlformats.org/officeDocument/2006/relationships/theme" Target="../theme/theme5.xml"/><Relationship Id="rId27" Type="http://schemas.openxmlformats.org/officeDocument/2006/relationships/slideLayout" Target="../slideLayouts/slideLayout119.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39.xml"/><Relationship Id="rId22" Type="http://schemas.openxmlformats.org/officeDocument/2006/relationships/slideLayout" Target="../slideLayouts/slideLayout141.xml"/><Relationship Id="rId21" Type="http://schemas.openxmlformats.org/officeDocument/2006/relationships/slideLayout" Target="../slideLayouts/slideLayout140.xml"/><Relationship Id="rId24" Type="http://schemas.openxmlformats.org/officeDocument/2006/relationships/slideLayout" Target="../slideLayouts/slideLayout143.xml"/><Relationship Id="rId23" Type="http://schemas.openxmlformats.org/officeDocument/2006/relationships/slideLayout" Target="../slideLayouts/slideLayout142.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26" Type="http://schemas.openxmlformats.org/officeDocument/2006/relationships/slideLayout" Target="../slideLayouts/slideLayout145.xml"/><Relationship Id="rId25" Type="http://schemas.openxmlformats.org/officeDocument/2006/relationships/slideLayout" Target="../slideLayouts/slideLayout144.xml"/><Relationship Id="rId28" Type="http://schemas.openxmlformats.org/officeDocument/2006/relationships/theme" Target="../theme/theme6.xml"/><Relationship Id="rId27" Type="http://schemas.openxmlformats.org/officeDocument/2006/relationships/slideLayout" Target="../slideLayouts/slideLayout146.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19" Type="http://schemas.openxmlformats.org/officeDocument/2006/relationships/slideLayout" Target="../slideLayouts/slideLayout138.xml"/><Relationship Id="rId18"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66.xml"/><Relationship Id="rId22" Type="http://schemas.openxmlformats.org/officeDocument/2006/relationships/slideLayout" Target="../slideLayouts/slideLayout168.xml"/><Relationship Id="rId21" Type="http://schemas.openxmlformats.org/officeDocument/2006/relationships/slideLayout" Target="../slideLayouts/slideLayout167.xml"/><Relationship Id="rId24" Type="http://schemas.openxmlformats.org/officeDocument/2006/relationships/slideLayout" Target="../slideLayouts/slideLayout170.xml"/><Relationship Id="rId23" Type="http://schemas.openxmlformats.org/officeDocument/2006/relationships/slideLayout" Target="../slideLayouts/slideLayout169.xml"/><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26" Type="http://schemas.openxmlformats.org/officeDocument/2006/relationships/slideLayout" Target="../slideLayouts/slideLayout172.xml"/><Relationship Id="rId25" Type="http://schemas.openxmlformats.org/officeDocument/2006/relationships/slideLayout" Target="../slideLayouts/slideLayout171.xml"/><Relationship Id="rId28" Type="http://schemas.openxmlformats.org/officeDocument/2006/relationships/theme" Target="../theme/theme8.xml"/><Relationship Id="rId27" Type="http://schemas.openxmlformats.org/officeDocument/2006/relationships/slideLayout" Target="../slideLayouts/slideLayout173.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3" Type="http://schemas.openxmlformats.org/officeDocument/2006/relationships/slideLayout" Target="../slideLayouts/slideLayout159.xml"/><Relationship Id="rId12" Type="http://schemas.openxmlformats.org/officeDocument/2006/relationships/slideLayout" Target="../slideLayouts/slideLayout158.xml"/><Relationship Id="rId15" Type="http://schemas.openxmlformats.org/officeDocument/2006/relationships/slideLayout" Target="../slideLayouts/slideLayout161.xml"/><Relationship Id="rId14" Type="http://schemas.openxmlformats.org/officeDocument/2006/relationships/slideLayout" Target="../slideLayouts/slideLayout160.xml"/><Relationship Id="rId17" Type="http://schemas.openxmlformats.org/officeDocument/2006/relationships/slideLayout" Target="../slideLayouts/slideLayout163.xml"/><Relationship Id="rId16" Type="http://schemas.openxmlformats.org/officeDocument/2006/relationships/slideLayout" Target="../slideLayouts/slideLayout162.xml"/><Relationship Id="rId19" Type="http://schemas.openxmlformats.org/officeDocument/2006/relationships/slideLayout" Target="../slideLayouts/slideLayout165.xml"/><Relationship Id="rId18"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93.xml"/><Relationship Id="rId22" Type="http://schemas.openxmlformats.org/officeDocument/2006/relationships/slideLayout" Target="../slideLayouts/slideLayout195.xml"/><Relationship Id="rId21" Type="http://schemas.openxmlformats.org/officeDocument/2006/relationships/slideLayout" Target="../slideLayouts/slideLayout194.xml"/><Relationship Id="rId24" Type="http://schemas.openxmlformats.org/officeDocument/2006/relationships/slideLayout" Target="../slideLayouts/slideLayout197.xml"/><Relationship Id="rId23" Type="http://schemas.openxmlformats.org/officeDocument/2006/relationships/slideLayout" Target="../slideLayouts/slideLayout196.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26" Type="http://schemas.openxmlformats.org/officeDocument/2006/relationships/slideLayout" Target="../slideLayouts/slideLayout199.xml"/><Relationship Id="rId25" Type="http://schemas.openxmlformats.org/officeDocument/2006/relationships/slideLayout" Target="../slideLayouts/slideLayout198.xml"/><Relationship Id="rId28" Type="http://schemas.openxmlformats.org/officeDocument/2006/relationships/theme" Target="../theme/theme9.xml"/><Relationship Id="rId27" Type="http://schemas.openxmlformats.org/officeDocument/2006/relationships/slideLayout" Target="../slideLayouts/slideLayout200.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11" Type="http://schemas.openxmlformats.org/officeDocument/2006/relationships/slideLayout" Target="../slideLayouts/slideLayout184.xml"/><Relationship Id="rId10" Type="http://schemas.openxmlformats.org/officeDocument/2006/relationships/slideLayout" Target="../slideLayouts/slideLayout183.xml"/><Relationship Id="rId13" Type="http://schemas.openxmlformats.org/officeDocument/2006/relationships/slideLayout" Target="../slideLayouts/slideLayout186.xml"/><Relationship Id="rId12" Type="http://schemas.openxmlformats.org/officeDocument/2006/relationships/slideLayout" Target="../slideLayouts/slideLayout185.xml"/><Relationship Id="rId15" Type="http://schemas.openxmlformats.org/officeDocument/2006/relationships/slideLayout" Target="../slideLayouts/slideLayout188.xml"/><Relationship Id="rId14" Type="http://schemas.openxmlformats.org/officeDocument/2006/relationships/slideLayout" Target="../slideLayouts/slideLayout187.xml"/><Relationship Id="rId17" Type="http://schemas.openxmlformats.org/officeDocument/2006/relationships/slideLayout" Target="../slideLayouts/slideLayout190.xml"/><Relationship Id="rId16" Type="http://schemas.openxmlformats.org/officeDocument/2006/relationships/slideLayout" Target="../slideLayouts/slideLayout189.xml"/><Relationship Id="rId19" Type="http://schemas.openxmlformats.org/officeDocument/2006/relationships/slideLayout" Target="../slideLayouts/slideLayout192.xml"/><Relationship Id="rId18"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52" name="Google Shape;52;p13"/>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45" name="Shape 245"/>
        <p:cNvGrpSpPr/>
        <p:nvPr/>
      </p:nvGrpSpPr>
      <p:grpSpPr>
        <a:xfrm>
          <a:off x="0" y="0"/>
          <a:ext cx="0" cy="0"/>
          <a:chOff x="0" y="0"/>
          <a:chExt cx="0" cy="0"/>
        </a:xfrm>
      </p:grpSpPr>
      <p:sp>
        <p:nvSpPr>
          <p:cNvPr id="246" name="Google Shape;246;p41"/>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247" name="Google Shape;247;p4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40" name="Shape 440"/>
        <p:cNvGrpSpPr/>
        <p:nvPr/>
      </p:nvGrpSpPr>
      <p:grpSpPr>
        <a:xfrm>
          <a:off x="0" y="0"/>
          <a:ext cx="0" cy="0"/>
          <a:chOff x="0" y="0"/>
          <a:chExt cx="0" cy="0"/>
        </a:xfrm>
      </p:grpSpPr>
      <p:sp>
        <p:nvSpPr>
          <p:cNvPr id="441" name="Google Shape;441;p69"/>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442" name="Google Shape;442;p69"/>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35" name="Shape 635"/>
        <p:cNvGrpSpPr/>
        <p:nvPr/>
      </p:nvGrpSpPr>
      <p:grpSpPr>
        <a:xfrm>
          <a:off x="0" y="0"/>
          <a:ext cx="0" cy="0"/>
          <a:chOff x="0" y="0"/>
          <a:chExt cx="0" cy="0"/>
        </a:xfrm>
      </p:grpSpPr>
      <p:sp>
        <p:nvSpPr>
          <p:cNvPr id="636" name="Google Shape;636;p97"/>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637" name="Google Shape;637;p97"/>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830" name="Shape 830"/>
        <p:cNvGrpSpPr/>
        <p:nvPr/>
      </p:nvGrpSpPr>
      <p:grpSpPr>
        <a:xfrm>
          <a:off x="0" y="0"/>
          <a:ext cx="0" cy="0"/>
          <a:chOff x="0" y="0"/>
          <a:chExt cx="0" cy="0"/>
        </a:xfrm>
      </p:grpSpPr>
      <p:sp>
        <p:nvSpPr>
          <p:cNvPr id="831" name="Google Shape;831;p125"/>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832" name="Google Shape;832;p125"/>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025" name="Shape 1025"/>
        <p:cNvGrpSpPr/>
        <p:nvPr/>
      </p:nvGrpSpPr>
      <p:grpSpPr>
        <a:xfrm>
          <a:off x="0" y="0"/>
          <a:ext cx="0" cy="0"/>
          <a:chOff x="0" y="0"/>
          <a:chExt cx="0" cy="0"/>
        </a:xfrm>
      </p:grpSpPr>
      <p:sp>
        <p:nvSpPr>
          <p:cNvPr id="1026" name="Google Shape;1026;p153"/>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1027" name="Google Shape;1027;p153"/>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220" name="Shape 1220"/>
        <p:cNvGrpSpPr/>
        <p:nvPr/>
      </p:nvGrpSpPr>
      <p:grpSpPr>
        <a:xfrm>
          <a:off x="0" y="0"/>
          <a:ext cx="0" cy="0"/>
          <a:chOff x="0" y="0"/>
          <a:chExt cx="0" cy="0"/>
        </a:xfrm>
      </p:grpSpPr>
      <p:sp>
        <p:nvSpPr>
          <p:cNvPr id="1221" name="Google Shape;1221;p181"/>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p:txBody>
      </p:sp>
      <p:sp>
        <p:nvSpPr>
          <p:cNvPr id="1222" name="Google Shape;1222;p18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rtl="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rtl="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github.com/simonescaccia/Smart-Irrigation-System/tree/main" TargetMode="External"/><Relationship Id="rId4" Type="http://schemas.openxmlformats.org/officeDocument/2006/relationships/hyperlink" Target="https://www.linkedin.com/in/riccardo-gobbato-380674251/" TargetMode="External"/><Relationship Id="rId5" Type="http://schemas.openxmlformats.org/officeDocument/2006/relationships/hyperlink" Target="https://www.linkedin.com/in/pasquale-mocerino-29088b1a2/" TargetMode="External"/><Relationship Id="rId6" Type="http://schemas.openxmlformats.org/officeDocument/2006/relationships/hyperlink" Target="https://www.linkedin.com/in/simone-scaccia-40b63121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09"/>
          <p:cNvSpPr txBox="1"/>
          <p:nvPr>
            <p:ph type="ctrTitle"/>
          </p:nvPr>
        </p:nvSpPr>
        <p:spPr>
          <a:xfrm>
            <a:off x="720000" y="1487600"/>
            <a:ext cx="5687100" cy="18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Irrigation Water Leakage System</a:t>
            </a:r>
            <a:endParaRPr/>
          </a:p>
        </p:txBody>
      </p:sp>
      <p:sp>
        <p:nvSpPr>
          <p:cNvPr id="1420" name="Google Shape;1420;p209"/>
          <p:cNvSpPr txBox="1"/>
          <p:nvPr>
            <p:ph idx="1" type="subTitle"/>
          </p:nvPr>
        </p:nvSpPr>
        <p:spPr>
          <a:xfrm>
            <a:off x="720000" y="3484899"/>
            <a:ext cx="4344000" cy="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u="sng">
                <a:solidFill>
                  <a:schemeClr val="hlink"/>
                </a:solidFill>
                <a:latin typeface="Lato"/>
                <a:ea typeface="Lato"/>
                <a:cs typeface="Lato"/>
                <a:sym typeface="Lato"/>
                <a:hlinkClick r:id="rId3"/>
              </a:rPr>
              <a:t>Project Github repository link</a:t>
            </a:r>
            <a:endParaRPr/>
          </a:p>
        </p:txBody>
      </p:sp>
      <p:sp>
        <p:nvSpPr>
          <p:cNvPr id="1421" name="Google Shape;1421;p209"/>
          <p:cNvSpPr txBox="1"/>
          <p:nvPr/>
        </p:nvSpPr>
        <p:spPr>
          <a:xfrm>
            <a:off x="6164100" y="630000"/>
            <a:ext cx="23361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900">
                <a:solidFill>
                  <a:schemeClr val="dk2"/>
                </a:solidFill>
                <a:latin typeface="Lexend Deca ExtraLight"/>
                <a:ea typeface="Lexend Deca ExtraLight"/>
                <a:cs typeface="Lexend Deca ExtraLight"/>
                <a:sym typeface="Lexend Deca ExtraLight"/>
              </a:rPr>
              <a:t>INTERNET OF THINGS ALGORITHMS AND SERVICES</a:t>
            </a:r>
            <a:endParaRPr sz="900">
              <a:solidFill>
                <a:schemeClr val="dk2"/>
              </a:solidFill>
              <a:latin typeface="Lexend Deca ExtraLight"/>
              <a:ea typeface="Lexend Deca ExtraLight"/>
              <a:cs typeface="Lexend Deca ExtraLight"/>
              <a:sym typeface="Lexend Deca ExtraLight"/>
            </a:endParaRPr>
          </a:p>
        </p:txBody>
      </p:sp>
      <p:sp>
        <p:nvSpPr>
          <p:cNvPr id="1422" name="Google Shape;1422;p209"/>
          <p:cNvSpPr txBox="1"/>
          <p:nvPr/>
        </p:nvSpPr>
        <p:spPr>
          <a:xfrm>
            <a:off x="6758175" y="2254825"/>
            <a:ext cx="1958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600">
                <a:solidFill>
                  <a:schemeClr val="dk2"/>
                </a:solidFill>
                <a:latin typeface="Lato"/>
                <a:ea typeface="Lato"/>
                <a:cs typeface="Lato"/>
                <a:sym typeface="Lato"/>
              </a:rPr>
              <a:t>Group:</a:t>
            </a:r>
            <a:endParaRPr sz="1600">
              <a:solidFill>
                <a:schemeClr val="dk2"/>
              </a:solidFill>
              <a:latin typeface="Lato"/>
              <a:ea typeface="Lato"/>
              <a:cs typeface="Lato"/>
              <a:sym typeface="Lato"/>
            </a:endParaRPr>
          </a:p>
          <a:p>
            <a:pPr indent="0" lvl="0" marL="0" rtl="0" algn="l">
              <a:spcBef>
                <a:spcPts val="0"/>
              </a:spcBef>
              <a:spcAft>
                <a:spcPts val="0"/>
              </a:spcAft>
              <a:buNone/>
            </a:pPr>
            <a:r>
              <a:rPr lang="it" sz="1600" u="sng">
                <a:solidFill>
                  <a:schemeClr val="hlink"/>
                </a:solidFill>
                <a:latin typeface="Lato"/>
                <a:ea typeface="Lato"/>
                <a:cs typeface="Lato"/>
                <a:sym typeface="Lato"/>
                <a:hlinkClick r:id="rId4"/>
              </a:rPr>
              <a:t>Riccardo Gobbato</a:t>
            </a:r>
            <a:endParaRPr sz="1600">
              <a:solidFill>
                <a:schemeClr val="dk2"/>
              </a:solidFill>
              <a:latin typeface="Lato"/>
              <a:ea typeface="Lato"/>
              <a:cs typeface="Lato"/>
              <a:sym typeface="Lato"/>
            </a:endParaRPr>
          </a:p>
          <a:p>
            <a:pPr indent="0" lvl="0" marL="0" rtl="0" algn="l">
              <a:spcBef>
                <a:spcPts val="0"/>
              </a:spcBef>
              <a:spcAft>
                <a:spcPts val="0"/>
              </a:spcAft>
              <a:buNone/>
            </a:pPr>
            <a:r>
              <a:rPr lang="it" sz="1600" u="sng">
                <a:solidFill>
                  <a:schemeClr val="hlink"/>
                </a:solidFill>
                <a:latin typeface="Lato"/>
                <a:ea typeface="Lato"/>
                <a:cs typeface="Lato"/>
                <a:sym typeface="Lato"/>
                <a:hlinkClick r:id="rId5"/>
              </a:rPr>
              <a:t>Pasquale Mocerino</a:t>
            </a:r>
            <a:endParaRPr sz="1600">
              <a:solidFill>
                <a:schemeClr val="dk2"/>
              </a:solidFill>
              <a:latin typeface="Lato"/>
              <a:ea typeface="Lato"/>
              <a:cs typeface="Lato"/>
              <a:sym typeface="Lato"/>
            </a:endParaRPr>
          </a:p>
          <a:p>
            <a:pPr indent="0" lvl="0" marL="0" rtl="0" algn="l">
              <a:spcBef>
                <a:spcPts val="0"/>
              </a:spcBef>
              <a:spcAft>
                <a:spcPts val="0"/>
              </a:spcAft>
              <a:buNone/>
            </a:pPr>
            <a:r>
              <a:rPr lang="it" sz="1600" u="sng">
                <a:solidFill>
                  <a:schemeClr val="hlink"/>
                </a:solidFill>
                <a:latin typeface="Lato"/>
                <a:ea typeface="Lato"/>
                <a:cs typeface="Lato"/>
                <a:sym typeface="Lato"/>
                <a:hlinkClick r:id="rId6"/>
              </a:rPr>
              <a:t>Simone Scaccia</a:t>
            </a:r>
            <a:endParaRPr sz="1600">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2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Problem</a:t>
            </a:r>
            <a:endParaRPr/>
          </a:p>
        </p:txBody>
      </p:sp>
      <p:sp>
        <p:nvSpPr>
          <p:cNvPr id="1428" name="Google Shape;1428;p210"/>
          <p:cNvSpPr txBox="1"/>
          <p:nvPr>
            <p:ph idx="1" type="body"/>
          </p:nvPr>
        </p:nvSpPr>
        <p:spPr>
          <a:xfrm>
            <a:off x="720000" y="1017725"/>
            <a:ext cx="7704000" cy="11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500"/>
              <a:t>Waste of water in the context of irrigation systems:</a:t>
            </a:r>
            <a:endParaRPr sz="1500"/>
          </a:p>
          <a:p>
            <a:pPr indent="-323850" lvl="0" marL="457200" rtl="0" algn="l">
              <a:spcBef>
                <a:spcPts val="0"/>
              </a:spcBef>
              <a:spcAft>
                <a:spcPts val="0"/>
              </a:spcAft>
              <a:buSzPts val="1500"/>
              <a:buChar char="●"/>
            </a:pPr>
            <a:r>
              <a:rPr lang="it" sz="1500"/>
              <a:t>Leakages detection, quantification and localization</a:t>
            </a:r>
            <a:endParaRPr sz="1500"/>
          </a:p>
          <a:p>
            <a:pPr indent="-323850" lvl="0" marL="457200" rtl="0" algn="l">
              <a:spcBef>
                <a:spcPts val="0"/>
              </a:spcBef>
              <a:spcAft>
                <a:spcPts val="0"/>
              </a:spcAft>
              <a:buSzPts val="1500"/>
              <a:buChar char="●"/>
            </a:pPr>
            <a:r>
              <a:rPr lang="it" sz="1500"/>
              <a:t>Water usage monitoring</a:t>
            </a:r>
            <a:endParaRPr sz="1500"/>
          </a:p>
        </p:txBody>
      </p:sp>
      <p:sp>
        <p:nvSpPr>
          <p:cNvPr id="1429" name="Google Shape;1429;p210"/>
          <p:cNvSpPr txBox="1"/>
          <p:nvPr/>
        </p:nvSpPr>
        <p:spPr>
          <a:xfrm>
            <a:off x="673800" y="2186525"/>
            <a:ext cx="7796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200">
                <a:solidFill>
                  <a:schemeClr val="dk2"/>
                </a:solidFill>
                <a:latin typeface="Lexend Deca"/>
                <a:ea typeface="Lexend Deca"/>
                <a:cs typeface="Lexend Deca"/>
                <a:sym typeface="Lexend Deca"/>
              </a:rPr>
              <a:t>Why do we need IoT</a:t>
            </a:r>
            <a:endParaRPr>
              <a:latin typeface="Barlow"/>
              <a:ea typeface="Barlow"/>
              <a:cs typeface="Barlow"/>
              <a:sym typeface="Barlow"/>
            </a:endParaRPr>
          </a:p>
        </p:txBody>
      </p:sp>
      <p:sp>
        <p:nvSpPr>
          <p:cNvPr id="1430" name="Google Shape;1430;p210"/>
          <p:cNvSpPr txBox="1"/>
          <p:nvPr/>
        </p:nvSpPr>
        <p:spPr>
          <a:xfrm>
            <a:off x="673800" y="2891000"/>
            <a:ext cx="77964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Measuring water flow</a:t>
            </a:r>
            <a:endParaRPr sz="1500">
              <a:solidFill>
                <a:schemeClr val="dk2"/>
              </a:solidFill>
              <a:latin typeface="Barlow"/>
              <a:ea typeface="Barlow"/>
              <a:cs typeface="Barlow"/>
              <a:sym typeface="Barlow"/>
            </a:endParaRPr>
          </a:p>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Communication between sensors</a:t>
            </a:r>
            <a:endParaRPr sz="1500">
              <a:solidFill>
                <a:schemeClr val="dk2"/>
              </a:solidFill>
              <a:latin typeface="Barlow"/>
              <a:ea typeface="Barlow"/>
              <a:cs typeface="Barlow"/>
              <a:sym typeface="Barlow"/>
            </a:endParaRPr>
          </a:p>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Leakage detection through </a:t>
            </a:r>
            <a:r>
              <a:rPr lang="it" sz="1500">
                <a:solidFill>
                  <a:schemeClr val="dk2"/>
                </a:solidFill>
                <a:latin typeface="Barlow"/>
                <a:ea typeface="Barlow"/>
                <a:cs typeface="Barlow"/>
                <a:sym typeface="Barlow"/>
              </a:rPr>
              <a:t>sensor data aggregation</a:t>
            </a:r>
            <a:endParaRPr sz="1500">
              <a:solidFill>
                <a:schemeClr val="dk2"/>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211"/>
          <p:cNvSpPr txBox="1"/>
          <p:nvPr>
            <p:ph type="title"/>
          </p:nvPr>
        </p:nvSpPr>
        <p:spPr>
          <a:xfrm>
            <a:off x="720000" y="445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Components</a:t>
            </a:r>
            <a:endParaRPr/>
          </a:p>
        </p:txBody>
      </p:sp>
      <p:sp>
        <p:nvSpPr>
          <p:cNvPr id="1436" name="Google Shape;1436;p211"/>
          <p:cNvSpPr txBox="1"/>
          <p:nvPr>
            <p:ph idx="1" type="body"/>
          </p:nvPr>
        </p:nvSpPr>
        <p:spPr>
          <a:xfrm>
            <a:off x="720000" y="1017738"/>
            <a:ext cx="7704000" cy="152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it" sz="1500"/>
              <a:t>ESP32 MCU with LoRa support</a:t>
            </a:r>
            <a:endParaRPr sz="1500"/>
          </a:p>
          <a:p>
            <a:pPr indent="-323850" lvl="0" marL="457200" rtl="0" algn="l">
              <a:spcBef>
                <a:spcPts val="0"/>
              </a:spcBef>
              <a:spcAft>
                <a:spcPts val="0"/>
              </a:spcAft>
              <a:buSzPts val="1500"/>
              <a:buChar char="●"/>
            </a:pPr>
            <a:r>
              <a:rPr lang="it" sz="1500"/>
              <a:t>Sensors: water flow</a:t>
            </a:r>
            <a:endParaRPr sz="1500"/>
          </a:p>
          <a:p>
            <a:pPr indent="-323850" lvl="0" marL="457200" rtl="0" algn="l">
              <a:spcBef>
                <a:spcPts val="0"/>
              </a:spcBef>
              <a:spcAft>
                <a:spcPts val="0"/>
              </a:spcAft>
              <a:buSzPts val="1500"/>
              <a:buChar char="●"/>
            </a:pPr>
            <a:r>
              <a:rPr lang="it" sz="1500"/>
              <a:t>Actuators: LED, buzzer</a:t>
            </a:r>
            <a:endParaRPr sz="1500"/>
          </a:p>
          <a:p>
            <a:pPr indent="-323850" lvl="0" marL="457200" rtl="0" algn="l">
              <a:spcBef>
                <a:spcPts val="0"/>
              </a:spcBef>
              <a:spcAft>
                <a:spcPts val="0"/>
              </a:spcAft>
              <a:buSzPts val="1500"/>
              <a:buChar char="●"/>
            </a:pPr>
            <a:r>
              <a:rPr lang="it" sz="1500"/>
              <a:t>LoRa gateway</a:t>
            </a:r>
            <a:endParaRPr sz="1500"/>
          </a:p>
          <a:p>
            <a:pPr indent="-323850" lvl="0" marL="457200" rtl="0" algn="l">
              <a:spcBef>
                <a:spcPts val="0"/>
              </a:spcBef>
              <a:spcAft>
                <a:spcPts val="0"/>
              </a:spcAft>
              <a:buSzPts val="1500"/>
              <a:buChar char="●"/>
            </a:pPr>
            <a:r>
              <a:rPr lang="it" sz="1500"/>
              <a:t>Cloud system (AWS)</a:t>
            </a:r>
            <a:endParaRPr sz="1500"/>
          </a:p>
        </p:txBody>
      </p:sp>
      <p:sp>
        <p:nvSpPr>
          <p:cNvPr id="1437" name="Google Shape;1437;p211"/>
          <p:cNvSpPr txBox="1"/>
          <p:nvPr/>
        </p:nvSpPr>
        <p:spPr>
          <a:xfrm>
            <a:off x="720000" y="2652800"/>
            <a:ext cx="7704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200">
                <a:solidFill>
                  <a:schemeClr val="dk2"/>
                </a:solidFill>
                <a:latin typeface="Lexend Deca"/>
                <a:ea typeface="Lexend Deca"/>
                <a:cs typeface="Lexend Deca"/>
                <a:sym typeface="Lexend Deca"/>
              </a:rPr>
              <a:t>Protocols</a:t>
            </a:r>
            <a:endParaRPr>
              <a:latin typeface="Barlow"/>
              <a:ea typeface="Barlow"/>
              <a:cs typeface="Barlow"/>
              <a:sym typeface="Barlow"/>
            </a:endParaRPr>
          </a:p>
        </p:txBody>
      </p:sp>
      <p:sp>
        <p:nvSpPr>
          <p:cNvPr id="1438" name="Google Shape;1438;p211"/>
          <p:cNvSpPr txBox="1"/>
          <p:nvPr/>
        </p:nvSpPr>
        <p:spPr>
          <a:xfrm>
            <a:off x="720000" y="3262225"/>
            <a:ext cx="78870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LoRaWAN</a:t>
            </a:r>
            <a:endParaRPr sz="1500">
              <a:solidFill>
                <a:schemeClr val="dk2"/>
              </a:solidFill>
              <a:latin typeface="Barlow"/>
              <a:ea typeface="Barlow"/>
              <a:cs typeface="Barlow"/>
              <a:sym typeface="Barlow"/>
            </a:endParaRPr>
          </a:p>
          <a:p>
            <a:pPr indent="-323850" lvl="0" marL="457200" rtl="0" algn="l">
              <a:spcBef>
                <a:spcPts val="0"/>
              </a:spcBef>
              <a:spcAft>
                <a:spcPts val="0"/>
              </a:spcAft>
              <a:buClr>
                <a:schemeClr val="dk2"/>
              </a:buClr>
              <a:buSzPts val="1500"/>
              <a:buFont typeface="Barlow"/>
              <a:buChar char="●"/>
            </a:pPr>
            <a:r>
              <a:rPr lang="it" sz="1500">
                <a:solidFill>
                  <a:schemeClr val="dk2"/>
                </a:solidFill>
                <a:latin typeface="Barlow"/>
                <a:ea typeface="Barlow"/>
                <a:cs typeface="Barlow"/>
                <a:sym typeface="Barlow"/>
              </a:rPr>
              <a:t>MQTT</a:t>
            </a:r>
            <a:endParaRPr>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12"/>
          <p:cNvSpPr txBox="1"/>
          <p:nvPr>
            <p:ph type="title"/>
          </p:nvPr>
        </p:nvSpPr>
        <p:spPr>
          <a:xfrm>
            <a:off x="720000" y="445025"/>
            <a:ext cx="270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High-level </a:t>
            </a:r>
            <a:endParaRPr/>
          </a:p>
          <a:p>
            <a:pPr indent="0" lvl="0" marL="0" rtl="0" algn="l">
              <a:spcBef>
                <a:spcPts val="0"/>
              </a:spcBef>
              <a:spcAft>
                <a:spcPts val="0"/>
              </a:spcAft>
              <a:buNone/>
            </a:pPr>
            <a:r>
              <a:rPr lang="it"/>
              <a:t>architecture</a:t>
            </a:r>
            <a:endParaRPr/>
          </a:p>
        </p:txBody>
      </p:sp>
      <p:pic>
        <p:nvPicPr>
          <p:cNvPr id="1444" name="Google Shape;1444;p212"/>
          <p:cNvPicPr preferRelativeResize="0"/>
          <p:nvPr/>
        </p:nvPicPr>
        <p:blipFill>
          <a:blip r:embed="rId3">
            <a:alphaModFix/>
          </a:blip>
          <a:stretch>
            <a:fillRect/>
          </a:stretch>
        </p:blipFill>
        <p:spPr>
          <a:xfrm>
            <a:off x="4485475" y="241375"/>
            <a:ext cx="3558850" cy="3992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Network </a:t>
            </a:r>
            <a:endParaRPr/>
          </a:p>
          <a:p>
            <a:pPr indent="0" lvl="0" marL="0" rtl="0" algn="l">
              <a:spcBef>
                <a:spcPts val="0"/>
              </a:spcBef>
              <a:spcAft>
                <a:spcPts val="0"/>
              </a:spcAft>
              <a:buNone/>
            </a:pPr>
            <a:r>
              <a:rPr lang="it"/>
              <a:t>architecture</a:t>
            </a:r>
            <a:endParaRPr/>
          </a:p>
        </p:txBody>
      </p:sp>
      <p:pic>
        <p:nvPicPr>
          <p:cNvPr id="1450" name="Google Shape;1450;p213"/>
          <p:cNvPicPr preferRelativeResize="0"/>
          <p:nvPr/>
        </p:nvPicPr>
        <p:blipFill>
          <a:blip r:embed="rId3">
            <a:alphaModFix/>
          </a:blip>
          <a:stretch>
            <a:fillRect/>
          </a:stretch>
        </p:blipFill>
        <p:spPr>
          <a:xfrm>
            <a:off x="4432550" y="409225"/>
            <a:ext cx="3627508"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Constraints</a:t>
            </a:r>
            <a:endParaRPr/>
          </a:p>
        </p:txBody>
      </p:sp>
      <p:sp>
        <p:nvSpPr>
          <p:cNvPr id="1456" name="Google Shape;1456;p214"/>
          <p:cNvSpPr txBox="1"/>
          <p:nvPr>
            <p:ph idx="1" type="body"/>
          </p:nvPr>
        </p:nvSpPr>
        <p:spPr>
          <a:xfrm>
            <a:off x="720000" y="1045375"/>
            <a:ext cx="7704000" cy="12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400"/>
              <a:t>Bandwidth</a:t>
            </a:r>
            <a:endParaRPr sz="2400"/>
          </a:p>
          <a:p>
            <a:pPr indent="0" lvl="0" marL="0" rtl="0" algn="l">
              <a:spcBef>
                <a:spcPts val="0"/>
              </a:spcBef>
              <a:spcAft>
                <a:spcPts val="0"/>
              </a:spcAft>
              <a:buNone/>
            </a:pPr>
            <a:r>
              <a:t/>
            </a:r>
            <a:endParaRPr/>
          </a:p>
          <a:p>
            <a:pPr indent="0" lvl="0" marL="0" rtl="0" algn="l">
              <a:spcBef>
                <a:spcPts val="0"/>
              </a:spcBef>
              <a:spcAft>
                <a:spcPts val="0"/>
              </a:spcAft>
              <a:buNone/>
            </a:pPr>
            <a:r>
              <a:rPr lang="it" sz="1400"/>
              <a:t>The bandwidth of LoRa protocol is given by B = R</a:t>
            </a:r>
            <a:r>
              <a:rPr baseline="-25000" lang="it" sz="1400"/>
              <a:t>s · 2</a:t>
            </a:r>
            <a:r>
              <a:rPr baseline="30000" lang="it" sz="1400"/>
              <a:t>SF </a:t>
            </a:r>
            <a:r>
              <a:rPr lang="it"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it" sz="1400"/>
              <a:t>We have to tune the symbol rate and the spreading factor in order to obtain a proper bandwidth for the communication between the MCUs. It depends on the distance between them in the network scheme.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it"/>
              <a:t>	</a:t>
            </a:r>
            <a:endParaRPr sz="1500"/>
          </a:p>
        </p:txBody>
      </p:sp>
      <p:sp>
        <p:nvSpPr>
          <p:cNvPr id="1457" name="Google Shape;1457;p214"/>
          <p:cNvSpPr txBox="1"/>
          <p:nvPr/>
        </p:nvSpPr>
        <p:spPr>
          <a:xfrm>
            <a:off x="673800" y="2782725"/>
            <a:ext cx="7796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400">
                <a:solidFill>
                  <a:schemeClr val="dk2"/>
                </a:solidFill>
                <a:latin typeface="Barlow"/>
                <a:ea typeface="Barlow"/>
                <a:cs typeface="Barlow"/>
                <a:sym typeface="Barlow"/>
              </a:rPr>
              <a:t>Latency</a:t>
            </a:r>
            <a:endParaRPr sz="2400">
              <a:solidFill>
                <a:schemeClr val="dk2"/>
              </a:solidFill>
              <a:latin typeface="Barlow"/>
              <a:ea typeface="Barlow"/>
              <a:cs typeface="Barlow"/>
              <a:sym typeface="Barlow"/>
            </a:endParaRPr>
          </a:p>
          <a:p>
            <a:pPr indent="0" lvl="0" marL="0" rtl="0" algn="l">
              <a:spcBef>
                <a:spcPts val="0"/>
              </a:spcBef>
              <a:spcAft>
                <a:spcPts val="0"/>
              </a:spcAft>
              <a:buNone/>
            </a:pPr>
            <a:r>
              <a:t/>
            </a:r>
            <a:endParaRPr>
              <a:solidFill>
                <a:schemeClr val="dk2"/>
              </a:solidFill>
              <a:latin typeface="Barlow"/>
              <a:ea typeface="Barlow"/>
              <a:cs typeface="Barlow"/>
              <a:sym typeface="Barlow"/>
            </a:endParaRPr>
          </a:p>
          <a:p>
            <a:pPr indent="0" lvl="0" marL="0" rtl="0" algn="l">
              <a:spcBef>
                <a:spcPts val="0"/>
              </a:spcBef>
              <a:spcAft>
                <a:spcPts val="0"/>
              </a:spcAft>
              <a:buNone/>
            </a:pPr>
            <a:r>
              <a:rPr lang="it">
                <a:solidFill>
                  <a:schemeClr val="dk2"/>
                </a:solidFill>
                <a:latin typeface="Barlow"/>
                <a:ea typeface="Barlow"/>
                <a:cs typeface="Barlow"/>
                <a:sym typeface="Barlow"/>
              </a:rPr>
              <a:t>For the moment, we suppose that there will not be strict constraints on latency: delays of some minutes are tolerated for the dynamic of our system</a:t>
            </a:r>
            <a:endParaRPr>
              <a:solidFill>
                <a:schemeClr val="dk2"/>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Constraints</a:t>
            </a:r>
            <a:endParaRPr/>
          </a:p>
        </p:txBody>
      </p:sp>
      <p:sp>
        <p:nvSpPr>
          <p:cNvPr id="1463" name="Google Shape;1463;p215"/>
          <p:cNvSpPr txBox="1"/>
          <p:nvPr>
            <p:ph idx="1" type="body"/>
          </p:nvPr>
        </p:nvSpPr>
        <p:spPr>
          <a:xfrm>
            <a:off x="720000" y="977650"/>
            <a:ext cx="7704000" cy="18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400"/>
              <a:t>Power consumption</a:t>
            </a:r>
            <a:endParaRPr sz="2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it" sz="1400"/>
              <a:t>Power supply of source site MCU is provided by a power cord, hence there are no specific constraints on power consumption</a:t>
            </a:r>
            <a:endParaRPr sz="1400"/>
          </a:p>
          <a:p>
            <a:pPr indent="-317500" lvl="0" marL="457200" rtl="0" algn="l">
              <a:spcBef>
                <a:spcPts val="0"/>
              </a:spcBef>
              <a:spcAft>
                <a:spcPts val="0"/>
              </a:spcAft>
              <a:buSzPts val="1400"/>
              <a:buChar char="●"/>
            </a:pPr>
            <a:r>
              <a:rPr lang="it" sz="1400"/>
              <a:t>MCUs at fork sites and at crop site, due to the limited workload, we wish to obtain a battery life equal to the total period of irrigation</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a:t>
            </a:r>
            <a:endParaRPr sz="1500"/>
          </a:p>
        </p:txBody>
      </p:sp>
      <p:sp>
        <p:nvSpPr>
          <p:cNvPr id="1464" name="Google Shape;1464;p215"/>
          <p:cNvSpPr txBox="1"/>
          <p:nvPr/>
        </p:nvSpPr>
        <p:spPr>
          <a:xfrm>
            <a:off x="720000" y="2720525"/>
            <a:ext cx="7796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400">
                <a:solidFill>
                  <a:schemeClr val="dk2"/>
                </a:solidFill>
                <a:latin typeface="Barlow"/>
                <a:ea typeface="Barlow"/>
                <a:cs typeface="Barlow"/>
                <a:sym typeface="Barlow"/>
              </a:rPr>
              <a:t>Duty cycle</a:t>
            </a:r>
            <a:endParaRPr sz="2400">
              <a:solidFill>
                <a:schemeClr val="dk2"/>
              </a:solidFill>
              <a:latin typeface="Barlow"/>
              <a:ea typeface="Barlow"/>
              <a:cs typeface="Barlow"/>
              <a:sym typeface="Barlow"/>
            </a:endParaRPr>
          </a:p>
          <a:p>
            <a:pPr indent="0" lvl="0" marL="0" rtl="0" algn="l">
              <a:spcBef>
                <a:spcPts val="0"/>
              </a:spcBef>
              <a:spcAft>
                <a:spcPts val="0"/>
              </a:spcAft>
              <a:buNone/>
            </a:pPr>
            <a:r>
              <a:t/>
            </a:r>
            <a:endParaRPr sz="2000">
              <a:solidFill>
                <a:schemeClr val="dk2"/>
              </a:solidFill>
              <a:latin typeface="Barlow"/>
              <a:ea typeface="Barlow"/>
              <a:cs typeface="Barlow"/>
              <a:sym typeface="Barlow"/>
            </a:endParaRPr>
          </a:p>
          <a:p>
            <a:pPr indent="-317500" lvl="0" marL="457200" rtl="0" algn="l">
              <a:spcBef>
                <a:spcPts val="0"/>
              </a:spcBef>
              <a:spcAft>
                <a:spcPts val="0"/>
              </a:spcAft>
              <a:buClr>
                <a:schemeClr val="dk2"/>
              </a:buClr>
              <a:buSzPts val="1400"/>
              <a:buFont typeface="Barlow"/>
              <a:buChar char="●"/>
            </a:pPr>
            <a:r>
              <a:rPr lang="it">
                <a:solidFill>
                  <a:schemeClr val="dk2"/>
                </a:solidFill>
                <a:latin typeface="Barlow"/>
                <a:ea typeface="Barlow"/>
                <a:cs typeface="Barlow"/>
                <a:sym typeface="Barlow"/>
              </a:rPr>
              <a:t>For water flow sensors, we may check the status of the irrigation pipes  one time per day in order to detect water leakages without tolerating  more than one day of water losses</a:t>
            </a:r>
            <a:endParaRPr>
              <a:solidFill>
                <a:schemeClr val="dk2"/>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Evaluation</a:t>
            </a:r>
            <a:endParaRPr/>
          </a:p>
        </p:txBody>
      </p:sp>
      <p:sp>
        <p:nvSpPr>
          <p:cNvPr id="1470" name="Google Shape;1470;p216"/>
          <p:cNvSpPr txBox="1"/>
          <p:nvPr>
            <p:ph idx="1" type="body"/>
          </p:nvPr>
        </p:nvSpPr>
        <p:spPr>
          <a:xfrm>
            <a:off x="720000" y="1045375"/>
            <a:ext cx="7704000" cy="3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500"/>
              <a:t>Network performance:</a:t>
            </a:r>
            <a:endParaRPr sz="1500"/>
          </a:p>
          <a:p>
            <a:pPr indent="-323850" lvl="0" marL="457200" rtl="0" algn="l">
              <a:spcBef>
                <a:spcPts val="0"/>
              </a:spcBef>
              <a:spcAft>
                <a:spcPts val="0"/>
              </a:spcAft>
              <a:buSzPts val="1500"/>
              <a:buChar char="●"/>
            </a:pPr>
            <a:r>
              <a:rPr lang="it" sz="1500"/>
              <a:t>Latency (s)</a:t>
            </a:r>
            <a:endParaRPr sz="1500"/>
          </a:p>
          <a:p>
            <a:pPr indent="-323850" lvl="0" marL="457200" rtl="0" algn="l">
              <a:spcBef>
                <a:spcPts val="0"/>
              </a:spcBef>
              <a:spcAft>
                <a:spcPts val="0"/>
              </a:spcAft>
              <a:buSzPts val="1500"/>
              <a:buChar char="●"/>
            </a:pPr>
            <a:r>
              <a:rPr lang="it" sz="1500"/>
              <a:t>Throughput (bit/s)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it" sz="1500"/>
              <a:t>Algorithm performance:</a:t>
            </a:r>
            <a:endParaRPr sz="1500"/>
          </a:p>
          <a:p>
            <a:pPr indent="-323850" lvl="0" marL="457200" rtl="0" algn="l">
              <a:spcBef>
                <a:spcPts val="0"/>
              </a:spcBef>
              <a:spcAft>
                <a:spcPts val="0"/>
              </a:spcAft>
              <a:buSzPts val="1500"/>
              <a:buChar char="●"/>
            </a:pPr>
            <a:r>
              <a:rPr lang="it" sz="1500"/>
              <a:t>Minimization of water utilization (l/s)</a:t>
            </a:r>
            <a:endParaRPr sz="1500"/>
          </a:p>
          <a:p>
            <a:pPr indent="-323850" lvl="0" marL="457200" rtl="0" algn="l">
              <a:spcBef>
                <a:spcPts val="0"/>
              </a:spcBef>
              <a:spcAft>
                <a:spcPts val="0"/>
              </a:spcAft>
              <a:buSzPts val="1500"/>
              <a:buChar char="●"/>
            </a:pPr>
            <a:r>
              <a:rPr lang="it" sz="1500"/>
              <a:t>Minimization of response time of the overall system with respect to leakages (s)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it" sz="1500"/>
              <a:t>Power consumption:</a:t>
            </a:r>
            <a:endParaRPr sz="1500"/>
          </a:p>
          <a:p>
            <a:pPr indent="-323850" lvl="0" marL="457200" rtl="0" algn="l">
              <a:spcBef>
                <a:spcPts val="0"/>
              </a:spcBef>
              <a:spcAft>
                <a:spcPts val="0"/>
              </a:spcAft>
              <a:buSzPts val="1500"/>
              <a:buChar char="●"/>
            </a:pPr>
            <a:r>
              <a:rPr lang="it" sz="1500"/>
              <a:t>Energy consumption at fork site (mWh)</a:t>
            </a:r>
            <a:endParaRPr sz="1500"/>
          </a:p>
          <a:p>
            <a:pPr indent="-323850" lvl="0" marL="457200" rtl="0" algn="l">
              <a:spcBef>
                <a:spcPts val="0"/>
              </a:spcBef>
              <a:spcAft>
                <a:spcPts val="0"/>
              </a:spcAft>
              <a:buSzPts val="1500"/>
              <a:buChar char="●"/>
            </a:pPr>
            <a:r>
              <a:rPr lang="it" sz="1500"/>
              <a:t>Energy consumption at branch site (mWh)</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17"/>
          <p:cNvSpPr txBox="1"/>
          <p:nvPr>
            <p:ph type="title"/>
          </p:nvPr>
        </p:nvSpPr>
        <p:spPr>
          <a:xfrm>
            <a:off x="720000" y="1458825"/>
            <a:ext cx="3739200" cy="191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6000"/>
              <a:t>Thanks!</a:t>
            </a:r>
            <a:endParaRPr/>
          </a:p>
        </p:txBody>
      </p:sp>
      <p:sp>
        <p:nvSpPr>
          <p:cNvPr id="1476" name="Google Shape;1476;p217"/>
          <p:cNvSpPr txBox="1"/>
          <p:nvPr/>
        </p:nvSpPr>
        <p:spPr>
          <a:xfrm>
            <a:off x="6164100" y="630000"/>
            <a:ext cx="23361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900">
                <a:solidFill>
                  <a:schemeClr val="dk2"/>
                </a:solidFill>
                <a:latin typeface="Lexend Deca ExtraLight"/>
                <a:ea typeface="Lexend Deca ExtraLight"/>
                <a:cs typeface="Lexend Deca ExtraLight"/>
                <a:sym typeface="Lexend Deca ExtraLight"/>
              </a:rPr>
              <a:t>INTERNET OF THINGS ALGORITHMS AND SERVICES</a:t>
            </a:r>
            <a:endParaRPr sz="900">
              <a:solidFill>
                <a:schemeClr val="dk2"/>
              </a:solidFill>
              <a:latin typeface="Lexend Deca ExtraLight"/>
              <a:ea typeface="Lexend Deca ExtraLight"/>
              <a:cs typeface="Lexend Deca ExtraLight"/>
              <a:sym typeface="Lexend Deca Extra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